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1" r:id="rId3"/>
    <p:sldId id="271" r:id="rId4"/>
    <p:sldId id="270" r:id="rId5"/>
    <p:sldId id="272" r:id="rId6"/>
    <p:sldId id="273" r:id="rId7"/>
    <p:sldId id="274" r:id="rId8"/>
    <p:sldId id="275" r:id="rId9"/>
    <p:sldId id="276" r:id="rId10"/>
    <p:sldId id="259" r:id="rId11"/>
    <p:sldId id="257" r:id="rId12"/>
    <p:sldId id="258" r:id="rId13"/>
    <p:sldId id="260" r:id="rId14"/>
    <p:sldId id="263" r:id="rId15"/>
    <p:sldId id="264" r:id="rId16"/>
    <p:sldId id="265" r:id="rId17"/>
    <p:sldId id="266" r:id="rId18"/>
    <p:sldId id="267" r:id="rId19"/>
    <p:sldId id="268" r:id="rId20"/>
    <p:sldId id="269" r:id="rId21"/>
    <p:sldId id="278"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2" autoAdjust="0"/>
    <p:restoredTop sz="94660"/>
  </p:normalViewPr>
  <p:slideViewPr>
    <p:cSldViewPr snapToGrid="0">
      <p:cViewPr>
        <p:scale>
          <a:sx n="104" d="100"/>
          <a:sy n="104" d="100"/>
        </p:scale>
        <p:origin x="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海老澤 優" userId="4dd71858c3efb38d" providerId="LiveId" clId="{59ABAA16-E37B-481F-9825-5207B75B20F1}"/>
    <pc:docChg chg="undo redo custSel addSld delSld modSld sldOrd">
      <pc:chgData name="海老澤 優" userId="4dd71858c3efb38d" providerId="LiveId" clId="{59ABAA16-E37B-481F-9825-5207B75B20F1}" dt="2022-11-30T06:27:00.216" v="6578" actId="20577"/>
      <pc:docMkLst>
        <pc:docMk/>
      </pc:docMkLst>
      <pc:sldChg chg="modSp mod">
        <pc:chgData name="海老澤 優" userId="4dd71858c3efb38d" providerId="LiveId" clId="{59ABAA16-E37B-481F-9825-5207B75B20F1}" dt="2022-11-30T02:21:41.858" v="6412" actId="20577"/>
        <pc:sldMkLst>
          <pc:docMk/>
          <pc:sldMk cId="899760784" sldId="256"/>
        </pc:sldMkLst>
        <pc:spChg chg="mod">
          <ac:chgData name="海老澤 優" userId="4dd71858c3efb38d" providerId="LiveId" clId="{59ABAA16-E37B-481F-9825-5207B75B20F1}" dt="2022-11-30T02:21:41.858" v="6412" actId="20577"/>
          <ac:spMkLst>
            <pc:docMk/>
            <pc:sldMk cId="899760784" sldId="256"/>
            <ac:spMk id="2" creationId="{BD2CE1BD-F1E1-A6D3-E14F-AB1C3F90BBED}"/>
          </ac:spMkLst>
        </pc:spChg>
      </pc:sldChg>
      <pc:sldChg chg="addSp delSp modSp new mod">
        <pc:chgData name="海老澤 優" userId="4dd71858c3efb38d" providerId="LiveId" clId="{59ABAA16-E37B-481F-9825-5207B75B20F1}" dt="2022-11-27T04:24:31.195" v="71" actId="207"/>
        <pc:sldMkLst>
          <pc:docMk/>
          <pc:sldMk cId="966536997" sldId="257"/>
        </pc:sldMkLst>
        <pc:spChg chg="mod">
          <ac:chgData name="海老澤 優" userId="4dd71858c3efb38d" providerId="LiveId" clId="{59ABAA16-E37B-481F-9825-5207B75B20F1}" dt="2022-11-27T04:07:32.936" v="22" actId="20577"/>
          <ac:spMkLst>
            <pc:docMk/>
            <pc:sldMk cId="966536997" sldId="257"/>
            <ac:spMk id="2" creationId="{F132F5BC-5702-D06A-96F5-18D18843B16B}"/>
          </ac:spMkLst>
        </pc:spChg>
        <pc:spChg chg="del">
          <ac:chgData name="海老澤 優" userId="4dd71858c3efb38d" providerId="LiveId" clId="{59ABAA16-E37B-481F-9825-5207B75B20F1}" dt="2022-11-27T04:12:52.072" v="23" actId="478"/>
          <ac:spMkLst>
            <pc:docMk/>
            <pc:sldMk cId="966536997" sldId="257"/>
            <ac:spMk id="3" creationId="{C2896089-FCBC-C7BE-6FD6-63A9749CBBC6}"/>
          </ac:spMkLst>
        </pc:spChg>
        <pc:spChg chg="mod">
          <ac:chgData name="海老澤 優" userId="4dd71858c3efb38d" providerId="LiveId" clId="{59ABAA16-E37B-481F-9825-5207B75B20F1}" dt="2022-11-27T04:12:59.194" v="25" actId="1076"/>
          <ac:spMkLst>
            <pc:docMk/>
            <pc:sldMk cId="966536997" sldId="257"/>
            <ac:spMk id="7" creationId="{293D4015-96E4-1B23-1CCC-A31927A1F134}"/>
          </ac:spMkLst>
        </pc:spChg>
        <pc:spChg chg="mod">
          <ac:chgData name="海老澤 優" userId="4dd71858c3efb38d" providerId="LiveId" clId="{59ABAA16-E37B-481F-9825-5207B75B20F1}" dt="2022-11-27T04:12:59.194" v="25" actId="1076"/>
          <ac:spMkLst>
            <pc:docMk/>
            <pc:sldMk cId="966536997" sldId="257"/>
            <ac:spMk id="11" creationId="{FDE2BEA9-0E92-958A-7A0A-1E7613671CCE}"/>
          </ac:spMkLst>
        </pc:spChg>
        <pc:spChg chg="mod">
          <ac:chgData name="海老澤 優" userId="4dd71858c3efb38d" providerId="LiveId" clId="{59ABAA16-E37B-481F-9825-5207B75B20F1}" dt="2022-11-27T04:12:59.194" v="25" actId="1076"/>
          <ac:spMkLst>
            <pc:docMk/>
            <pc:sldMk cId="966536997" sldId="257"/>
            <ac:spMk id="12" creationId="{AB3ED232-D1E6-C430-DDD4-68607BBFBDCE}"/>
          </ac:spMkLst>
        </pc:spChg>
        <pc:spChg chg="mod">
          <ac:chgData name="海老澤 優" userId="4dd71858c3efb38d" providerId="LiveId" clId="{59ABAA16-E37B-481F-9825-5207B75B20F1}" dt="2022-11-27T04:12:59.194" v="25" actId="1076"/>
          <ac:spMkLst>
            <pc:docMk/>
            <pc:sldMk cId="966536997" sldId="257"/>
            <ac:spMk id="15" creationId="{C4B39FE9-2D88-CA3D-0C64-E11153531CE0}"/>
          </ac:spMkLst>
        </pc:spChg>
        <pc:spChg chg="mod">
          <ac:chgData name="海老澤 優" userId="4dd71858c3efb38d" providerId="LiveId" clId="{59ABAA16-E37B-481F-9825-5207B75B20F1}" dt="2022-11-27T04:12:59.194" v="25" actId="1076"/>
          <ac:spMkLst>
            <pc:docMk/>
            <pc:sldMk cId="966536997" sldId="257"/>
            <ac:spMk id="16" creationId="{500FEC9F-2346-5650-9F2D-3B536D5E7D9F}"/>
          </ac:spMkLst>
        </pc:spChg>
        <pc:spChg chg="mod">
          <ac:chgData name="海老澤 優" userId="4dd71858c3efb38d" providerId="LiveId" clId="{59ABAA16-E37B-481F-9825-5207B75B20F1}" dt="2022-11-27T04:12:59.194" v="25" actId="1076"/>
          <ac:spMkLst>
            <pc:docMk/>
            <pc:sldMk cId="966536997" sldId="257"/>
            <ac:spMk id="20" creationId="{B93BA237-B076-F156-D788-B11F08313FDB}"/>
          </ac:spMkLst>
        </pc:spChg>
        <pc:spChg chg="mod">
          <ac:chgData name="海老澤 優" userId="4dd71858c3efb38d" providerId="LiveId" clId="{59ABAA16-E37B-481F-9825-5207B75B20F1}" dt="2022-11-27T04:12:59.194" v="25" actId="1076"/>
          <ac:spMkLst>
            <pc:docMk/>
            <pc:sldMk cId="966536997" sldId="257"/>
            <ac:spMk id="21" creationId="{13FC3853-5A90-7B97-E09C-A583B07FB6E2}"/>
          </ac:spMkLst>
        </pc:spChg>
        <pc:spChg chg="mod">
          <ac:chgData name="海老澤 優" userId="4dd71858c3efb38d" providerId="LiveId" clId="{59ABAA16-E37B-481F-9825-5207B75B20F1}" dt="2022-11-27T04:12:59.194" v="25" actId="1076"/>
          <ac:spMkLst>
            <pc:docMk/>
            <pc:sldMk cId="966536997" sldId="257"/>
            <ac:spMk id="23" creationId="{F41F838B-C09E-1C8C-74FF-4191CD4F5ABF}"/>
          </ac:spMkLst>
        </pc:spChg>
        <pc:spChg chg="mod">
          <ac:chgData name="海老澤 優" userId="4dd71858c3efb38d" providerId="LiveId" clId="{59ABAA16-E37B-481F-9825-5207B75B20F1}" dt="2022-11-27T04:24:03.836" v="69" actId="14100"/>
          <ac:spMkLst>
            <pc:docMk/>
            <pc:sldMk cId="966536997" sldId="257"/>
            <ac:spMk id="27" creationId="{5664427C-43F4-D53C-4D70-FFFCA35C350B}"/>
          </ac:spMkLst>
        </pc:spChg>
        <pc:spChg chg="mod">
          <ac:chgData name="海老澤 優" userId="4dd71858c3efb38d" providerId="LiveId" clId="{59ABAA16-E37B-481F-9825-5207B75B20F1}" dt="2022-11-27T04:24:03.836" v="69" actId="14100"/>
          <ac:spMkLst>
            <pc:docMk/>
            <pc:sldMk cId="966536997" sldId="257"/>
            <ac:spMk id="28" creationId="{7D6927DB-8987-1427-EC35-E146898CF0C4}"/>
          </ac:spMkLst>
        </pc:spChg>
        <pc:spChg chg="mod">
          <ac:chgData name="海老澤 優" userId="4dd71858c3efb38d" providerId="LiveId" clId="{59ABAA16-E37B-481F-9825-5207B75B20F1}" dt="2022-11-27T04:24:31.195" v="71" actId="207"/>
          <ac:spMkLst>
            <pc:docMk/>
            <pc:sldMk cId="966536997" sldId="257"/>
            <ac:spMk id="32" creationId="{75746C52-597F-94DE-CEF1-F08F933EE6AF}"/>
          </ac:spMkLst>
        </pc:spChg>
        <pc:spChg chg="mod">
          <ac:chgData name="海老澤 優" userId="4dd71858c3efb38d" providerId="LiveId" clId="{59ABAA16-E37B-481F-9825-5207B75B20F1}" dt="2022-11-27T04:24:03.836" v="69" actId="14100"/>
          <ac:spMkLst>
            <pc:docMk/>
            <pc:sldMk cId="966536997" sldId="257"/>
            <ac:spMk id="36" creationId="{68A1C9B1-300A-2737-9A87-9064BE7ED76C}"/>
          </ac:spMkLst>
        </pc:spChg>
        <pc:spChg chg="mod">
          <ac:chgData name="海老澤 優" userId="4dd71858c3efb38d" providerId="LiveId" clId="{59ABAA16-E37B-481F-9825-5207B75B20F1}" dt="2022-11-27T04:24:03.836" v="69" actId="14100"/>
          <ac:spMkLst>
            <pc:docMk/>
            <pc:sldMk cId="966536997" sldId="257"/>
            <ac:spMk id="37" creationId="{A4019EAD-898E-FB4E-E820-D2659F842700}"/>
          </ac:spMkLst>
        </pc:spChg>
        <pc:spChg chg="mod">
          <ac:chgData name="海老澤 優" userId="4dd71858c3efb38d" providerId="LiveId" clId="{59ABAA16-E37B-481F-9825-5207B75B20F1}" dt="2022-11-27T04:24:03.836" v="69" actId="14100"/>
          <ac:spMkLst>
            <pc:docMk/>
            <pc:sldMk cId="966536997" sldId="257"/>
            <ac:spMk id="40" creationId="{6E6CFAF2-39DB-FFF2-72B5-EA9D9B056882}"/>
          </ac:spMkLst>
        </pc:spChg>
        <pc:spChg chg="mod">
          <ac:chgData name="海老澤 優" userId="4dd71858c3efb38d" providerId="LiveId" clId="{59ABAA16-E37B-481F-9825-5207B75B20F1}" dt="2022-11-27T04:24:03.836" v="69" actId="14100"/>
          <ac:spMkLst>
            <pc:docMk/>
            <pc:sldMk cId="966536997" sldId="257"/>
            <ac:spMk id="41" creationId="{F3ADC30A-407A-D352-2A17-366ED5336081}"/>
          </ac:spMkLst>
        </pc:spChg>
        <pc:spChg chg="mod">
          <ac:chgData name="海老澤 優" userId="4dd71858c3efb38d" providerId="LiveId" clId="{59ABAA16-E37B-481F-9825-5207B75B20F1}" dt="2022-11-27T04:24:03.836" v="69" actId="14100"/>
          <ac:spMkLst>
            <pc:docMk/>
            <pc:sldMk cId="966536997" sldId="257"/>
            <ac:spMk id="45" creationId="{5A4086EC-B610-4202-43FD-E6330AF77394}"/>
          </ac:spMkLst>
        </pc:spChg>
        <pc:spChg chg="mod">
          <ac:chgData name="海老澤 優" userId="4dd71858c3efb38d" providerId="LiveId" clId="{59ABAA16-E37B-481F-9825-5207B75B20F1}" dt="2022-11-27T04:24:03.836" v="69" actId="14100"/>
          <ac:spMkLst>
            <pc:docMk/>
            <pc:sldMk cId="966536997" sldId="257"/>
            <ac:spMk id="46" creationId="{3204CAEE-9E2F-AE75-448E-7D70FE99CE50}"/>
          </ac:spMkLst>
        </pc:spChg>
        <pc:spChg chg="mod">
          <ac:chgData name="海老澤 優" userId="4dd71858c3efb38d" providerId="LiveId" clId="{59ABAA16-E37B-481F-9825-5207B75B20F1}" dt="2022-11-27T04:24:03.836" v="69" actId="14100"/>
          <ac:spMkLst>
            <pc:docMk/>
            <pc:sldMk cId="966536997" sldId="257"/>
            <ac:spMk id="48" creationId="{74D9566C-A20A-2BC9-92F3-120D4F4F9CD3}"/>
          </ac:spMkLst>
        </pc:spChg>
        <pc:grpChg chg="add del mod">
          <ac:chgData name="海老澤 優" userId="4dd71858c3efb38d" providerId="LiveId" clId="{59ABAA16-E37B-481F-9825-5207B75B20F1}" dt="2022-11-27T04:13:40.519" v="26" actId="478"/>
          <ac:grpSpMkLst>
            <pc:docMk/>
            <pc:sldMk cId="966536997" sldId="257"/>
            <ac:grpSpMk id="4" creationId="{1B8886AD-FAEA-4BF1-79CA-A22449548122}"/>
          </ac:grpSpMkLst>
        </pc:grpChg>
        <pc:grpChg chg="add mod">
          <ac:chgData name="海老澤 優" userId="4dd71858c3efb38d" providerId="LiveId" clId="{59ABAA16-E37B-481F-9825-5207B75B20F1}" dt="2022-11-27T04:24:03.836" v="69" actId="14100"/>
          <ac:grpSpMkLst>
            <pc:docMk/>
            <pc:sldMk cId="966536997" sldId="257"/>
            <ac:grpSpMk id="25" creationId="{FFC7EDD9-19C6-C9E2-D6B9-2CDA5640EEE5}"/>
          </ac:grpSpMkLst>
        </pc:grpChg>
        <pc:grpChg chg="mod">
          <ac:chgData name="海老澤 優" userId="4dd71858c3efb38d" providerId="LiveId" clId="{59ABAA16-E37B-481F-9825-5207B75B20F1}" dt="2022-11-27T04:24:03.836" v="69" actId="14100"/>
          <ac:grpSpMkLst>
            <pc:docMk/>
            <pc:sldMk cId="966536997" sldId="257"/>
            <ac:grpSpMk id="29" creationId="{4DA798AB-63C1-5BCA-238E-408249C174C1}"/>
          </ac:grpSpMkLst>
        </pc:grpChg>
        <pc:picChg chg="mod">
          <ac:chgData name="海老澤 優" userId="4dd71858c3efb38d" providerId="LiveId" clId="{59ABAA16-E37B-481F-9825-5207B75B20F1}" dt="2022-11-27T04:12:59.194" v="25" actId="1076"/>
          <ac:picMkLst>
            <pc:docMk/>
            <pc:sldMk cId="966536997" sldId="257"/>
            <ac:picMk id="5" creationId="{14C6A94B-12A7-98F9-590A-941971F07542}"/>
          </ac:picMkLst>
        </pc:picChg>
        <pc:picChg chg="mod">
          <ac:chgData name="海老澤 優" userId="4dd71858c3efb38d" providerId="LiveId" clId="{59ABAA16-E37B-481F-9825-5207B75B20F1}" dt="2022-11-27T04:12:59.194" v="25" actId="1076"/>
          <ac:picMkLst>
            <pc:docMk/>
            <pc:sldMk cId="966536997" sldId="257"/>
            <ac:picMk id="6" creationId="{5797F11E-3F72-E42C-AA35-DB696B894877}"/>
          </ac:picMkLst>
        </pc:picChg>
        <pc:picChg chg="mod">
          <ac:chgData name="海老澤 優" userId="4dd71858c3efb38d" providerId="LiveId" clId="{59ABAA16-E37B-481F-9825-5207B75B20F1}" dt="2022-11-27T04:12:59.194" v="25" actId="1076"/>
          <ac:picMkLst>
            <pc:docMk/>
            <pc:sldMk cId="966536997" sldId="257"/>
            <ac:picMk id="14" creationId="{B615F473-8A12-134A-30C4-2F50C46B5C62}"/>
          </ac:picMkLst>
        </pc:picChg>
        <pc:picChg chg="mod">
          <ac:chgData name="海老澤 優" userId="4dd71858c3efb38d" providerId="LiveId" clId="{59ABAA16-E37B-481F-9825-5207B75B20F1}" dt="2022-11-27T04:24:03.836" v="69" actId="14100"/>
          <ac:picMkLst>
            <pc:docMk/>
            <pc:sldMk cId="966536997" sldId="257"/>
            <ac:picMk id="26" creationId="{21EDB8C0-5483-C22D-7CA0-5069FBA24FD0}"/>
          </ac:picMkLst>
        </pc:picChg>
        <pc:picChg chg="mod">
          <ac:chgData name="海老澤 優" userId="4dd71858c3efb38d" providerId="LiveId" clId="{59ABAA16-E37B-481F-9825-5207B75B20F1}" dt="2022-11-27T04:24:03.836" v="69" actId="14100"/>
          <ac:picMkLst>
            <pc:docMk/>
            <pc:sldMk cId="966536997" sldId="257"/>
            <ac:picMk id="30" creationId="{E241CB86-6C22-F77C-FF49-2FEA6D97A6EB}"/>
          </ac:picMkLst>
        </pc:picChg>
        <pc:picChg chg="mod">
          <ac:chgData name="海老澤 優" userId="4dd71858c3efb38d" providerId="LiveId" clId="{59ABAA16-E37B-481F-9825-5207B75B20F1}" dt="2022-11-27T04:24:03.836" v="69" actId="14100"/>
          <ac:picMkLst>
            <pc:docMk/>
            <pc:sldMk cId="966536997" sldId="257"/>
            <ac:picMk id="31" creationId="{9A5BD389-5785-D74B-35D3-3871F36E91BD}"/>
          </ac:picMkLst>
        </pc:picChg>
        <pc:picChg chg="mod">
          <ac:chgData name="海老澤 優" userId="4dd71858c3efb38d" providerId="LiveId" clId="{59ABAA16-E37B-481F-9825-5207B75B20F1}" dt="2022-11-27T04:24:03.836" v="69" actId="14100"/>
          <ac:picMkLst>
            <pc:docMk/>
            <pc:sldMk cId="966536997" sldId="257"/>
            <ac:picMk id="39" creationId="{331FE7AD-8C1E-87BB-012E-CE0167A785AE}"/>
          </ac:picMkLst>
        </pc:picChg>
        <pc:cxnChg chg="mod">
          <ac:chgData name="海老澤 優" userId="4dd71858c3efb38d" providerId="LiveId" clId="{59ABAA16-E37B-481F-9825-5207B75B20F1}" dt="2022-11-27T04:12:59.194" v="25" actId="1076"/>
          <ac:cxnSpMkLst>
            <pc:docMk/>
            <pc:sldMk cId="966536997" sldId="257"/>
            <ac:cxnSpMk id="8" creationId="{08D46A59-7B69-5126-08E2-B0CD8BF35EC9}"/>
          </ac:cxnSpMkLst>
        </pc:cxnChg>
        <pc:cxnChg chg="mod">
          <ac:chgData name="海老澤 優" userId="4dd71858c3efb38d" providerId="LiveId" clId="{59ABAA16-E37B-481F-9825-5207B75B20F1}" dt="2022-11-27T04:12:59.194" v="25" actId="1076"/>
          <ac:cxnSpMkLst>
            <pc:docMk/>
            <pc:sldMk cId="966536997" sldId="257"/>
            <ac:cxnSpMk id="9" creationId="{91D69B76-BFCB-D3DD-E0E3-CD1E4E604092}"/>
          </ac:cxnSpMkLst>
        </pc:cxnChg>
        <pc:cxnChg chg="mod">
          <ac:chgData name="海老澤 優" userId="4dd71858c3efb38d" providerId="LiveId" clId="{59ABAA16-E37B-481F-9825-5207B75B20F1}" dt="2022-11-27T04:12:59.194" v="25" actId="1076"/>
          <ac:cxnSpMkLst>
            <pc:docMk/>
            <pc:sldMk cId="966536997" sldId="257"/>
            <ac:cxnSpMk id="10" creationId="{F2A19FF8-8EF4-83B1-E4A4-FC410B25F052}"/>
          </ac:cxnSpMkLst>
        </pc:cxnChg>
        <pc:cxnChg chg="mod">
          <ac:chgData name="海老澤 優" userId="4dd71858c3efb38d" providerId="LiveId" clId="{59ABAA16-E37B-481F-9825-5207B75B20F1}" dt="2022-11-27T04:12:59.194" v="25" actId="1076"/>
          <ac:cxnSpMkLst>
            <pc:docMk/>
            <pc:sldMk cId="966536997" sldId="257"/>
            <ac:cxnSpMk id="13" creationId="{4D5B4C20-11DB-250E-1364-F5B257003B2A}"/>
          </ac:cxnSpMkLst>
        </pc:cxnChg>
        <pc:cxnChg chg="mod">
          <ac:chgData name="海老澤 優" userId="4dd71858c3efb38d" providerId="LiveId" clId="{59ABAA16-E37B-481F-9825-5207B75B20F1}" dt="2022-11-27T04:12:59.194" v="25" actId="1076"/>
          <ac:cxnSpMkLst>
            <pc:docMk/>
            <pc:sldMk cId="966536997" sldId="257"/>
            <ac:cxnSpMk id="17" creationId="{948FF846-4F58-8FC5-FEA3-3CA155244330}"/>
          </ac:cxnSpMkLst>
        </pc:cxnChg>
        <pc:cxnChg chg="mod">
          <ac:chgData name="海老澤 優" userId="4dd71858c3efb38d" providerId="LiveId" clId="{59ABAA16-E37B-481F-9825-5207B75B20F1}" dt="2022-11-27T04:12:59.194" v="25" actId="1076"/>
          <ac:cxnSpMkLst>
            <pc:docMk/>
            <pc:sldMk cId="966536997" sldId="257"/>
            <ac:cxnSpMk id="18" creationId="{DAE3E549-3AE7-1FD1-9535-55CF42DF5E73}"/>
          </ac:cxnSpMkLst>
        </pc:cxnChg>
        <pc:cxnChg chg="mod">
          <ac:chgData name="海老澤 優" userId="4dd71858c3efb38d" providerId="LiveId" clId="{59ABAA16-E37B-481F-9825-5207B75B20F1}" dt="2022-11-27T04:12:59.194" v="25" actId="1076"/>
          <ac:cxnSpMkLst>
            <pc:docMk/>
            <pc:sldMk cId="966536997" sldId="257"/>
            <ac:cxnSpMk id="19" creationId="{8567F23A-546A-7DA4-649D-6B3C86E2CC48}"/>
          </ac:cxnSpMkLst>
        </pc:cxnChg>
        <pc:cxnChg chg="mod">
          <ac:chgData name="海老澤 優" userId="4dd71858c3efb38d" providerId="LiveId" clId="{59ABAA16-E37B-481F-9825-5207B75B20F1}" dt="2022-11-27T04:12:59.194" v="25" actId="1076"/>
          <ac:cxnSpMkLst>
            <pc:docMk/>
            <pc:sldMk cId="966536997" sldId="257"/>
            <ac:cxnSpMk id="22" creationId="{B8ACFBAC-0CD8-39F9-2AAE-A0BF53AE82BB}"/>
          </ac:cxnSpMkLst>
        </pc:cxnChg>
        <pc:cxnChg chg="mod">
          <ac:chgData name="海老澤 優" userId="4dd71858c3efb38d" providerId="LiveId" clId="{59ABAA16-E37B-481F-9825-5207B75B20F1}" dt="2022-11-27T04:12:59.194" v="25" actId="1076"/>
          <ac:cxnSpMkLst>
            <pc:docMk/>
            <pc:sldMk cId="966536997" sldId="257"/>
            <ac:cxnSpMk id="24" creationId="{BFB52BA2-F4D8-51B8-EBB4-AB6DBA53C43F}"/>
          </ac:cxnSpMkLst>
        </pc:cxnChg>
        <pc:cxnChg chg="mod">
          <ac:chgData name="海老澤 優" userId="4dd71858c3efb38d" providerId="LiveId" clId="{59ABAA16-E37B-481F-9825-5207B75B20F1}" dt="2022-11-27T04:24:03.836" v="69" actId="14100"/>
          <ac:cxnSpMkLst>
            <pc:docMk/>
            <pc:sldMk cId="966536997" sldId="257"/>
            <ac:cxnSpMk id="33" creationId="{4C888E32-5C61-773B-BB51-0C6D1DD5FA7F}"/>
          </ac:cxnSpMkLst>
        </pc:cxnChg>
        <pc:cxnChg chg="mod">
          <ac:chgData name="海老澤 優" userId="4dd71858c3efb38d" providerId="LiveId" clId="{59ABAA16-E37B-481F-9825-5207B75B20F1}" dt="2022-11-27T04:24:03.836" v="69" actId="14100"/>
          <ac:cxnSpMkLst>
            <pc:docMk/>
            <pc:sldMk cId="966536997" sldId="257"/>
            <ac:cxnSpMk id="34" creationId="{CEFCAAAE-CE5D-2DB5-87DF-A002BC54BEBF}"/>
          </ac:cxnSpMkLst>
        </pc:cxnChg>
        <pc:cxnChg chg="mod">
          <ac:chgData name="海老澤 優" userId="4dd71858c3efb38d" providerId="LiveId" clId="{59ABAA16-E37B-481F-9825-5207B75B20F1}" dt="2022-11-27T04:24:03.836" v="69" actId="14100"/>
          <ac:cxnSpMkLst>
            <pc:docMk/>
            <pc:sldMk cId="966536997" sldId="257"/>
            <ac:cxnSpMk id="35" creationId="{F1658901-5CB9-C02B-CB16-3FED2953F38B}"/>
          </ac:cxnSpMkLst>
        </pc:cxnChg>
        <pc:cxnChg chg="mod">
          <ac:chgData name="海老澤 優" userId="4dd71858c3efb38d" providerId="LiveId" clId="{59ABAA16-E37B-481F-9825-5207B75B20F1}" dt="2022-11-27T04:24:03.836" v="69" actId="14100"/>
          <ac:cxnSpMkLst>
            <pc:docMk/>
            <pc:sldMk cId="966536997" sldId="257"/>
            <ac:cxnSpMk id="38" creationId="{4B51DD03-8985-4E9A-1BCF-76B2AFE6622F}"/>
          </ac:cxnSpMkLst>
        </pc:cxnChg>
        <pc:cxnChg chg="mod">
          <ac:chgData name="海老澤 優" userId="4dd71858c3efb38d" providerId="LiveId" clId="{59ABAA16-E37B-481F-9825-5207B75B20F1}" dt="2022-11-27T04:24:03.836" v="69" actId="14100"/>
          <ac:cxnSpMkLst>
            <pc:docMk/>
            <pc:sldMk cId="966536997" sldId="257"/>
            <ac:cxnSpMk id="42" creationId="{E2EA4F0B-5E96-98AF-6425-71D4C97E8691}"/>
          </ac:cxnSpMkLst>
        </pc:cxnChg>
        <pc:cxnChg chg="mod">
          <ac:chgData name="海老澤 優" userId="4dd71858c3efb38d" providerId="LiveId" clId="{59ABAA16-E37B-481F-9825-5207B75B20F1}" dt="2022-11-27T04:24:03.836" v="69" actId="14100"/>
          <ac:cxnSpMkLst>
            <pc:docMk/>
            <pc:sldMk cId="966536997" sldId="257"/>
            <ac:cxnSpMk id="43" creationId="{80619838-FA78-AC08-4DF6-537AD68577B3}"/>
          </ac:cxnSpMkLst>
        </pc:cxnChg>
        <pc:cxnChg chg="mod">
          <ac:chgData name="海老澤 優" userId="4dd71858c3efb38d" providerId="LiveId" clId="{59ABAA16-E37B-481F-9825-5207B75B20F1}" dt="2022-11-27T04:24:03.836" v="69" actId="14100"/>
          <ac:cxnSpMkLst>
            <pc:docMk/>
            <pc:sldMk cId="966536997" sldId="257"/>
            <ac:cxnSpMk id="44" creationId="{E69C3D52-D711-5820-2436-5E267009DB75}"/>
          </ac:cxnSpMkLst>
        </pc:cxnChg>
        <pc:cxnChg chg="mod">
          <ac:chgData name="海老澤 優" userId="4dd71858c3efb38d" providerId="LiveId" clId="{59ABAA16-E37B-481F-9825-5207B75B20F1}" dt="2022-11-27T04:24:03.836" v="69" actId="14100"/>
          <ac:cxnSpMkLst>
            <pc:docMk/>
            <pc:sldMk cId="966536997" sldId="257"/>
            <ac:cxnSpMk id="47" creationId="{11FADF12-05A4-D67E-26AC-F5DC0FEBE66C}"/>
          </ac:cxnSpMkLst>
        </pc:cxnChg>
        <pc:cxnChg chg="mod">
          <ac:chgData name="海老澤 優" userId="4dd71858c3efb38d" providerId="LiveId" clId="{59ABAA16-E37B-481F-9825-5207B75B20F1}" dt="2022-11-27T04:24:03.836" v="69" actId="14100"/>
          <ac:cxnSpMkLst>
            <pc:docMk/>
            <pc:sldMk cId="966536997" sldId="257"/>
            <ac:cxnSpMk id="49" creationId="{3C3E682E-0969-8EBD-5331-6FFD9ACBB3C9}"/>
          </ac:cxnSpMkLst>
        </pc:cxnChg>
      </pc:sldChg>
      <pc:sldChg chg="modSp new mod">
        <pc:chgData name="海老澤 優" userId="4dd71858c3efb38d" providerId="LiveId" clId="{59ABAA16-E37B-481F-9825-5207B75B20F1}" dt="2022-11-29T01:18:52.545" v="1882" actId="20577"/>
        <pc:sldMkLst>
          <pc:docMk/>
          <pc:sldMk cId="2448840223" sldId="258"/>
        </pc:sldMkLst>
        <pc:spChg chg="mod">
          <ac:chgData name="海老澤 優" userId="4dd71858c3efb38d" providerId="LiveId" clId="{59ABAA16-E37B-481F-9825-5207B75B20F1}" dt="2022-11-28T05:44:48.279" v="1215" actId="1076"/>
          <ac:spMkLst>
            <pc:docMk/>
            <pc:sldMk cId="2448840223" sldId="258"/>
            <ac:spMk id="2" creationId="{0F78E6DD-F451-884E-1BBF-60AF6A3810FF}"/>
          </ac:spMkLst>
        </pc:spChg>
        <pc:spChg chg="mod">
          <ac:chgData name="海老澤 優" userId="4dd71858c3efb38d" providerId="LiveId" clId="{59ABAA16-E37B-481F-9825-5207B75B20F1}" dt="2022-11-29T01:18:52.545" v="1882" actId="20577"/>
          <ac:spMkLst>
            <pc:docMk/>
            <pc:sldMk cId="2448840223" sldId="258"/>
            <ac:spMk id="3" creationId="{F447527C-6DB5-A122-D8F4-739041421BD4}"/>
          </ac:spMkLst>
        </pc:spChg>
      </pc:sldChg>
      <pc:sldChg chg="modSp new mod">
        <pc:chgData name="海老澤 優" userId="4dd71858c3efb38d" providerId="LiveId" clId="{59ABAA16-E37B-481F-9825-5207B75B20F1}" dt="2022-11-30T06:27:00.216" v="6578" actId="20577"/>
        <pc:sldMkLst>
          <pc:docMk/>
          <pc:sldMk cId="3837434381" sldId="259"/>
        </pc:sldMkLst>
        <pc:spChg chg="mod">
          <ac:chgData name="海老澤 優" userId="4dd71858c3efb38d" providerId="LiveId" clId="{59ABAA16-E37B-481F-9825-5207B75B20F1}" dt="2022-11-28T05:18:02.423" v="765" actId="20577"/>
          <ac:spMkLst>
            <pc:docMk/>
            <pc:sldMk cId="3837434381" sldId="259"/>
            <ac:spMk id="2" creationId="{D422A225-C950-2B00-5D18-F3529A070337}"/>
          </ac:spMkLst>
        </pc:spChg>
        <pc:spChg chg="mod">
          <ac:chgData name="海老澤 優" userId="4dd71858c3efb38d" providerId="LiveId" clId="{59ABAA16-E37B-481F-9825-5207B75B20F1}" dt="2022-11-30T06:27:00.216" v="6578" actId="20577"/>
          <ac:spMkLst>
            <pc:docMk/>
            <pc:sldMk cId="3837434381" sldId="259"/>
            <ac:spMk id="3" creationId="{FEBAEBB2-5019-463E-A8FB-8B25FF0BF5DE}"/>
          </ac:spMkLst>
        </pc:spChg>
      </pc:sldChg>
      <pc:sldChg chg="addSp delSp modSp new mod">
        <pc:chgData name="海老澤 優" userId="4dd71858c3efb38d" providerId="LiveId" clId="{59ABAA16-E37B-481F-9825-5207B75B20F1}" dt="2022-11-28T08:22:53.224" v="1763" actId="20577"/>
        <pc:sldMkLst>
          <pc:docMk/>
          <pc:sldMk cId="3097884388" sldId="260"/>
        </pc:sldMkLst>
        <pc:spChg chg="mod">
          <ac:chgData name="海老澤 優" userId="4dd71858c3efb38d" providerId="LiveId" clId="{59ABAA16-E37B-481F-9825-5207B75B20F1}" dt="2022-11-28T06:49:02" v="1568" actId="1076"/>
          <ac:spMkLst>
            <pc:docMk/>
            <pc:sldMk cId="3097884388" sldId="260"/>
            <ac:spMk id="2" creationId="{4A6AC777-F898-70FE-AECC-95EF80498AB2}"/>
          </ac:spMkLst>
        </pc:spChg>
        <pc:spChg chg="del">
          <ac:chgData name="海老澤 優" userId="4dd71858c3efb38d" providerId="LiveId" clId="{59ABAA16-E37B-481F-9825-5207B75B20F1}" dt="2022-11-28T05:44:44.195" v="1213" actId="478"/>
          <ac:spMkLst>
            <pc:docMk/>
            <pc:sldMk cId="3097884388" sldId="260"/>
            <ac:spMk id="3" creationId="{22598198-EFF9-B450-24F4-5BA1C4CEE0B4}"/>
          </ac:spMkLst>
        </pc:spChg>
        <pc:spChg chg="add mod">
          <ac:chgData name="海老澤 優" userId="4dd71858c3efb38d" providerId="LiveId" clId="{59ABAA16-E37B-481F-9825-5207B75B20F1}" dt="2022-11-28T06:49:16.550" v="1570" actId="1076"/>
          <ac:spMkLst>
            <pc:docMk/>
            <pc:sldMk cId="3097884388" sldId="260"/>
            <ac:spMk id="5" creationId="{C043A346-DF44-C9E0-F125-C2896A51835D}"/>
          </ac:spMkLst>
        </pc:spChg>
        <pc:spChg chg="add mod">
          <ac:chgData name="海老澤 優" userId="4dd71858c3efb38d" providerId="LiveId" clId="{59ABAA16-E37B-481F-9825-5207B75B20F1}" dt="2022-11-28T06:49:16.550" v="1570" actId="1076"/>
          <ac:spMkLst>
            <pc:docMk/>
            <pc:sldMk cId="3097884388" sldId="260"/>
            <ac:spMk id="8" creationId="{14552CDC-A8F2-01DA-AEBC-9DFD71BEF443}"/>
          </ac:spMkLst>
        </pc:spChg>
        <pc:spChg chg="add del mod">
          <ac:chgData name="海老澤 優" userId="4dd71858c3efb38d" providerId="LiveId" clId="{59ABAA16-E37B-481F-9825-5207B75B20F1}" dt="2022-11-28T08:22:53.224" v="1763" actId="20577"/>
          <ac:spMkLst>
            <pc:docMk/>
            <pc:sldMk cId="3097884388" sldId="260"/>
            <ac:spMk id="9" creationId="{9D860D90-54B5-A309-999F-705E505EF348}"/>
          </ac:spMkLst>
        </pc:spChg>
        <pc:spChg chg="add mod">
          <ac:chgData name="海老澤 優" userId="4dd71858c3efb38d" providerId="LiveId" clId="{59ABAA16-E37B-481F-9825-5207B75B20F1}" dt="2022-11-28T06:49:16.550" v="1570" actId="1076"/>
          <ac:spMkLst>
            <pc:docMk/>
            <pc:sldMk cId="3097884388" sldId="260"/>
            <ac:spMk id="10" creationId="{5154DA99-5F36-301E-1D95-FB9E7B4F77D3}"/>
          </ac:spMkLst>
        </pc:spChg>
        <pc:spChg chg="add mod">
          <ac:chgData name="海老澤 優" userId="4dd71858c3efb38d" providerId="LiveId" clId="{59ABAA16-E37B-481F-9825-5207B75B20F1}" dt="2022-11-28T06:49:16.550" v="1570" actId="1076"/>
          <ac:spMkLst>
            <pc:docMk/>
            <pc:sldMk cId="3097884388" sldId="260"/>
            <ac:spMk id="18" creationId="{27D4262D-92E2-AFC0-D980-652924BEA34E}"/>
          </ac:spMkLst>
        </pc:spChg>
        <pc:spChg chg="add mod">
          <ac:chgData name="海老澤 優" userId="4dd71858c3efb38d" providerId="LiveId" clId="{59ABAA16-E37B-481F-9825-5207B75B20F1}" dt="2022-11-28T06:49:16.550" v="1570" actId="1076"/>
          <ac:spMkLst>
            <pc:docMk/>
            <pc:sldMk cId="3097884388" sldId="260"/>
            <ac:spMk id="19" creationId="{274AF44A-CA11-B28C-F750-A34491292E07}"/>
          </ac:spMkLst>
        </pc:spChg>
        <pc:spChg chg="add mod">
          <ac:chgData name="海老澤 優" userId="4dd71858c3efb38d" providerId="LiveId" clId="{59ABAA16-E37B-481F-9825-5207B75B20F1}" dt="2022-11-28T06:49:16.550" v="1570" actId="1076"/>
          <ac:spMkLst>
            <pc:docMk/>
            <pc:sldMk cId="3097884388" sldId="260"/>
            <ac:spMk id="23" creationId="{7C4C4D0B-AA57-5C51-5B40-CA1B89727987}"/>
          </ac:spMkLst>
        </pc:spChg>
        <pc:spChg chg="add mod">
          <ac:chgData name="海老澤 優" userId="4dd71858c3efb38d" providerId="LiveId" clId="{59ABAA16-E37B-481F-9825-5207B75B20F1}" dt="2022-11-28T06:49:16.550" v="1570" actId="1076"/>
          <ac:spMkLst>
            <pc:docMk/>
            <pc:sldMk cId="3097884388" sldId="260"/>
            <ac:spMk id="24" creationId="{536321C1-9165-0981-69B0-5E85E9F79BD2}"/>
          </ac:spMkLst>
        </pc:spChg>
        <pc:spChg chg="add del mod">
          <ac:chgData name="海老澤 優" userId="4dd71858c3efb38d" providerId="LiveId" clId="{59ABAA16-E37B-481F-9825-5207B75B20F1}" dt="2022-11-28T06:03:47.445" v="1374" actId="767"/>
          <ac:spMkLst>
            <pc:docMk/>
            <pc:sldMk cId="3097884388" sldId="260"/>
            <ac:spMk id="25" creationId="{603A977B-BD69-EE66-F892-33F76822F26A}"/>
          </ac:spMkLst>
        </pc:spChg>
        <pc:spChg chg="add mod">
          <ac:chgData name="海老澤 優" userId="4dd71858c3efb38d" providerId="LiveId" clId="{59ABAA16-E37B-481F-9825-5207B75B20F1}" dt="2022-11-28T06:49:16.550" v="1570" actId="1076"/>
          <ac:spMkLst>
            <pc:docMk/>
            <pc:sldMk cId="3097884388" sldId="260"/>
            <ac:spMk id="26" creationId="{7F676898-499A-7910-73F4-CB3245274A0C}"/>
          </ac:spMkLst>
        </pc:spChg>
        <pc:spChg chg="add mod">
          <ac:chgData name="海老澤 優" userId="4dd71858c3efb38d" providerId="LiveId" clId="{59ABAA16-E37B-481F-9825-5207B75B20F1}" dt="2022-11-28T06:49:16.550" v="1570" actId="1076"/>
          <ac:spMkLst>
            <pc:docMk/>
            <pc:sldMk cId="3097884388" sldId="260"/>
            <ac:spMk id="34" creationId="{20BCC88B-9CCD-69DC-676D-EFD8B30BD5E8}"/>
          </ac:spMkLst>
        </pc:spChg>
        <pc:spChg chg="add mod">
          <ac:chgData name="海老澤 優" userId="4dd71858c3efb38d" providerId="LiveId" clId="{59ABAA16-E37B-481F-9825-5207B75B20F1}" dt="2022-11-28T06:49:19.998" v="1571" actId="1076"/>
          <ac:spMkLst>
            <pc:docMk/>
            <pc:sldMk cId="3097884388" sldId="260"/>
            <ac:spMk id="35" creationId="{D4CF7E17-4A44-82AC-80A1-ABAC7CA27C48}"/>
          </ac:spMkLst>
        </pc:spChg>
        <pc:grpChg chg="add mod">
          <ac:chgData name="海老澤 優" userId="4dd71858c3efb38d" providerId="LiveId" clId="{59ABAA16-E37B-481F-9825-5207B75B20F1}" dt="2022-11-28T06:49:16.550" v="1570" actId="1076"/>
          <ac:grpSpMkLst>
            <pc:docMk/>
            <pc:sldMk cId="3097884388" sldId="260"/>
            <ac:grpSpMk id="32" creationId="{6AB36C47-77C4-3826-0AA9-53238EF4CB22}"/>
          </ac:grpSpMkLst>
        </pc:grpChg>
        <pc:grpChg chg="add mod">
          <ac:chgData name="海老澤 優" userId="4dd71858c3efb38d" providerId="LiveId" clId="{59ABAA16-E37B-481F-9825-5207B75B20F1}" dt="2022-11-28T06:49:16.550" v="1570" actId="1076"/>
          <ac:grpSpMkLst>
            <pc:docMk/>
            <pc:sldMk cId="3097884388" sldId="260"/>
            <ac:grpSpMk id="33" creationId="{FE8C246C-F54E-2B8B-38B5-1F87DF0551F8}"/>
          </ac:grpSpMkLst>
        </pc:grpChg>
        <pc:grpChg chg="add mod">
          <ac:chgData name="海老澤 優" userId="4dd71858c3efb38d" providerId="LiveId" clId="{59ABAA16-E37B-481F-9825-5207B75B20F1}" dt="2022-11-28T06:49:16.550" v="1570" actId="1076"/>
          <ac:grpSpMkLst>
            <pc:docMk/>
            <pc:sldMk cId="3097884388" sldId="260"/>
            <ac:grpSpMk id="36" creationId="{25FC2F0E-B2EF-0143-2FD0-F04C0F8AABC0}"/>
          </ac:grpSpMkLst>
        </pc:grpChg>
        <pc:graphicFrameChg chg="add mod">
          <ac:chgData name="海老澤 優" userId="4dd71858c3efb38d" providerId="LiveId" clId="{59ABAA16-E37B-481F-9825-5207B75B20F1}" dt="2022-11-28T06:49:16.550" v="1570" actId="1076"/>
          <ac:graphicFrameMkLst>
            <pc:docMk/>
            <pc:sldMk cId="3097884388" sldId="260"/>
            <ac:graphicFrameMk id="13" creationId="{226FF470-A868-F799-BA0E-242E005F1B96}"/>
          </ac:graphicFrameMkLst>
        </pc:graphicFrameChg>
        <pc:picChg chg="add mod">
          <ac:chgData name="海老澤 優" userId="4dd71858c3efb38d" providerId="LiveId" clId="{59ABAA16-E37B-481F-9825-5207B75B20F1}" dt="2022-11-28T06:49:16.550" v="1570" actId="1076"/>
          <ac:picMkLst>
            <pc:docMk/>
            <pc:sldMk cId="3097884388" sldId="260"/>
            <ac:picMk id="4" creationId="{7DE7769B-B66F-28FE-891B-409D340AA8FA}"/>
          </ac:picMkLst>
        </pc:picChg>
        <pc:cxnChg chg="add mod">
          <ac:chgData name="海老澤 優" userId="4dd71858c3efb38d" providerId="LiveId" clId="{59ABAA16-E37B-481F-9825-5207B75B20F1}" dt="2022-11-28T06:49:16.550" v="1570" actId="1076"/>
          <ac:cxnSpMkLst>
            <pc:docMk/>
            <pc:sldMk cId="3097884388" sldId="260"/>
            <ac:cxnSpMk id="7" creationId="{F54C262F-6D48-88ED-8AED-439DFABEBC76}"/>
          </ac:cxnSpMkLst>
        </pc:cxnChg>
        <pc:cxnChg chg="add mod">
          <ac:chgData name="海老澤 優" userId="4dd71858c3efb38d" providerId="LiveId" clId="{59ABAA16-E37B-481F-9825-5207B75B20F1}" dt="2022-11-28T06:49:16.550" v="1570" actId="1076"/>
          <ac:cxnSpMkLst>
            <pc:docMk/>
            <pc:sldMk cId="3097884388" sldId="260"/>
            <ac:cxnSpMk id="15" creationId="{DABA57DC-A6E9-B270-EC08-909C665EA7FF}"/>
          </ac:cxnSpMkLst>
        </pc:cxnChg>
        <pc:cxnChg chg="add mod">
          <ac:chgData name="海老澤 優" userId="4dd71858c3efb38d" providerId="LiveId" clId="{59ABAA16-E37B-481F-9825-5207B75B20F1}" dt="2022-11-28T06:49:16.550" v="1570" actId="1076"/>
          <ac:cxnSpMkLst>
            <pc:docMk/>
            <pc:sldMk cId="3097884388" sldId="260"/>
            <ac:cxnSpMk id="17" creationId="{6A073844-14A2-8E2D-F02E-A4F545A904E3}"/>
          </ac:cxnSpMkLst>
        </pc:cxnChg>
        <pc:cxnChg chg="add del mod">
          <ac:chgData name="海老澤 優" userId="4dd71858c3efb38d" providerId="LiveId" clId="{59ABAA16-E37B-481F-9825-5207B75B20F1}" dt="2022-11-28T05:59:49.771" v="1333" actId="478"/>
          <ac:cxnSpMkLst>
            <pc:docMk/>
            <pc:sldMk cId="3097884388" sldId="260"/>
            <ac:cxnSpMk id="20" creationId="{A8552D77-5CBE-8331-4502-96349E23618C}"/>
          </ac:cxnSpMkLst>
        </pc:cxnChg>
        <pc:cxnChg chg="add mod">
          <ac:chgData name="海老澤 優" userId="4dd71858c3efb38d" providerId="LiveId" clId="{59ABAA16-E37B-481F-9825-5207B75B20F1}" dt="2022-11-28T06:49:16.550" v="1570" actId="1076"/>
          <ac:cxnSpMkLst>
            <pc:docMk/>
            <pc:sldMk cId="3097884388" sldId="260"/>
            <ac:cxnSpMk id="22" creationId="{06F66403-2C97-1351-7D3C-73DD37EF655D}"/>
          </ac:cxnSpMkLst>
        </pc:cxnChg>
        <pc:cxnChg chg="add mod">
          <ac:chgData name="海老澤 優" userId="4dd71858c3efb38d" providerId="LiveId" clId="{59ABAA16-E37B-481F-9825-5207B75B20F1}" dt="2022-11-28T06:49:16.550" v="1570" actId="1076"/>
          <ac:cxnSpMkLst>
            <pc:docMk/>
            <pc:sldMk cId="3097884388" sldId="260"/>
            <ac:cxnSpMk id="28" creationId="{33F60440-65E0-BEC0-709B-4E4236F2242C}"/>
          </ac:cxnSpMkLst>
        </pc:cxnChg>
      </pc:sldChg>
      <pc:sldChg chg="modSp new mod">
        <pc:chgData name="海老澤 優" userId="4dd71858c3efb38d" providerId="LiveId" clId="{59ABAA16-E37B-481F-9825-5207B75B20F1}" dt="2022-11-29T05:28:37.717" v="5442" actId="20577"/>
        <pc:sldMkLst>
          <pc:docMk/>
          <pc:sldMk cId="452548049" sldId="261"/>
        </pc:sldMkLst>
        <pc:spChg chg="mod">
          <ac:chgData name="海老澤 優" userId="4dd71858c3efb38d" providerId="LiveId" clId="{59ABAA16-E37B-481F-9825-5207B75B20F1}" dt="2022-11-28T06:49:52.843" v="1577" actId="20577"/>
          <ac:spMkLst>
            <pc:docMk/>
            <pc:sldMk cId="452548049" sldId="261"/>
            <ac:spMk id="2" creationId="{0F9A1CB4-394C-C035-632B-F89150F9DDDB}"/>
          </ac:spMkLst>
        </pc:spChg>
        <pc:spChg chg="mod">
          <ac:chgData name="海老澤 優" userId="4dd71858c3efb38d" providerId="LiveId" clId="{59ABAA16-E37B-481F-9825-5207B75B20F1}" dt="2022-11-29T05:28:37.717" v="5442" actId="20577"/>
          <ac:spMkLst>
            <pc:docMk/>
            <pc:sldMk cId="452548049" sldId="261"/>
            <ac:spMk id="3" creationId="{DE88D206-7C09-F43D-6B70-11A878B66552}"/>
          </ac:spMkLst>
        </pc:spChg>
      </pc:sldChg>
      <pc:sldChg chg="modSp new del mod">
        <pc:chgData name="海老澤 優" userId="4dd71858c3efb38d" providerId="LiveId" clId="{59ABAA16-E37B-481F-9825-5207B75B20F1}" dt="2022-11-29T01:18:59.142" v="1883" actId="47"/>
        <pc:sldMkLst>
          <pc:docMk/>
          <pc:sldMk cId="2213820964" sldId="262"/>
        </pc:sldMkLst>
        <pc:spChg chg="mod">
          <ac:chgData name="海老澤 優" userId="4dd71858c3efb38d" providerId="LiveId" clId="{59ABAA16-E37B-481F-9825-5207B75B20F1}" dt="2022-11-28T07:57:11.897" v="1613" actId="20577"/>
          <ac:spMkLst>
            <pc:docMk/>
            <pc:sldMk cId="2213820964" sldId="262"/>
            <ac:spMk id="2" creationId="{50872C72-3157-DFF6-66E0-263C77A33941}"/>
          </ac:spMkLst>
        </pc:spChg>
      </pc:sldChg>
      <pc:sldChg chg="addSp delSp modSp new mod">
        <pc:chgData name="海老澤 優" userId="4dd71858c3efb38d" providerId="LiveId" clId="{59ABAA16-E37B-481F-9825-5207B75B20F1}" dt="2022-11-29T03:03:04.527" v="3506" actId="164"/>
        <pc:sldMkLst>
          <pc:docMk/>
          <pc:sldMk cId="651644833" sldId="263"/>
        </pc:sldMkLst>
        <pc:spChg chg="mod">
          <ac:chgData name="海老澤 優" userId="4dd71858c3efb38d" providerId="LiveId" clId="{59ABAA16-E37B-481F-9825-5207B75B20F1}" dt="2022-11-29T02:54:17.662" v="3248" actId="20577"/>
          <ac:spMkLst>
            <pc:docMk/>
            <pc:sldMk cId="651644833" sldId="263"/>
            <ac:spMk id="2" creationId="{C5F15ED5-D542-5C9A-A7AA-774767DB8EE5}"/>
          </ac:spMkLst>
        </pc:spChg>
        <pc:spChg chg="mod">
          <ac:chgData name="海老澤 優" userId="4dd71858c3efb38d" providerId="LiveId" clId="{59ABAA16-E37B-481F-9825-5207B75B20F1}" dt="2022-11-29T02:02:54.106" v="2457" actId="14100"/>
          <ac:spMkLst>
            <pc:docMk/>
            <pc:sldMk cId="651644833" sldId="263"/>
            <ac:spMk id="3" creationId="{FF581DEB-04F5-73D4-2864-DB05F28834DF}"/>
          </ac:spMkLst>
        </pc:spChg>
        <pc:spChg chg="add mod">
          <ac:chgData name="海老澤 優" userId="4dd71858c3efb38d" providerId="LiveId" clId="{59ABAA16-E37B-481F-9825-5207B75B20F1}" dt="2022-11-29T03:02:57.515" v="3505" actId="164"/>
          <ac:spMkLst>
            <pc:docMk/>
            <pc:sldMk cId="651644833" sldId="263"/>
            <ac:spMk id="4" creationId="{A52E2375-064C-20A3-754E-F90823A090F7}"/>
          </ac:spMkLst>
        </pc:spChg>
        <pc:spChg chg="add mod">
          <ac:chgData name="海老澤 優" userId="4dd71858c3efb38d" providerId="LiveId" clId="{59ABAA16-E37B-481F-9825-5207B75B20F1}" dt="2022-11-29T03:02:57.515" v="3505" actId="164"/>
          <ac:spMkLst>
            <pc:docMk/>
            <pc:sldMk cId="651644833" sldId="263"/>
            <ac:spMk id="5" creationId="{F892886A-3F2C-AC95-8206-EAD1610DD3F3}"/>
          </ac:spMkLst>
        </pc:spChg>
        <pc:spChg chg="add del">
          <ac:chgData name="海老澤 優" userId="4dd71858c3efb38d" providerId="LiveId" clId="{59ABAA16-E37B-481F-9825-5207B75B20F1}" dt="2022-11-29T02:21:20.700" v="2518" actId="22"/>
          <ac:spMkLst>
            <pc:docMk/>
            <pc:sldMk cId="651644833" sldId="263"/>
            <ac:spMk id="11" creationId="{23E6930A-35C6-1300-8812-C67EDB88D01D}"/>
          </ac:spMkLst>
        </pc:spChg>
        <pc:spChg chg="add mod">
          <ac:chgData name="海老澤 優" userId="4dd71858c3efb38d" providerId="LiveId" clId="{59ABAA16-E37B-481F-9825-5207B75B20F1}" dt="2022-11-29T03:02:57.515" v="3505" actId="164"/>
          <ac:spMkLst>
            <pc:docMk/>
            <pc:sldMk cId="651644833" sldId="263"/>
            <ac:spMk id="13" creationId="{42F337E0-7B2D-B36A-F55B-70B0B1FCBA39}"/>
          </ac:spMkLst>
        </pc:spChg>
        <pc:spChg chg="add mod">
          <ac:chgData name="海老澤 優" userId="4dd71858c3efb38d" providerId="LiveId" clId="{59ABAA16-E37B-481F-9825-5207B75B20F1}" dt="2022-11-29T03:03:04.527" v="3506" actId="164"/>
          <ac:spMkLst>
            <pc:docMk/>
            <pc:sldMk cId="651644833" sldId="263"/>
            <ac:spMk id="17" creationId="{84FD6B11-1905-1CF9-B2B2-01467E4BDB70}"/>
          </ac:spMkLst>
        </pc:spChg>
        <pc:spChg chg="add mod">
          <ac:chgData name="海老澤 優" userId="4dd71858c3efb38d" providerId="LiveId" clId="{59ABAA16-E37B-481F-9825-5207B75B20F1}" dt="2022-11-29T03:02:57.515" v="3505" actId="164"/>
          <ac:spMkLst>
            <pc:docMk/>
            <pc:sldMk cId="651644833" sldId="263"/>
            <ac:spMk id="19" creationId="{35C40A6A-6408-C82B-4DA6-FA44FBACAE2D}"/>
          </ac:spMkLst>
        </pc:spChg>
        <pc:spChg chg="add mod">
          <ac:chgData name="海老澤 優" userId="4dd71858c3efb38d" providerId="LiveId" clId="{59ABAA16-E37B-481F-9825-5207B75B20F1}" dt="2022-11-29T03:02:57.515" v="3505" actId="164"/>
          <ac:spMkLst>
            <pc:docMk/>
            <pc:sldMk cId="651644833" sldId="263"/>
            <ac:spMk id="20" creationId="{26DAF847-6C2B-82B7-BCD3-6DAED961AE4D}"/>
          </ac:spMkLst>
        </pc:spChg>
        <pc:spChg chg="add mod">
          <ac:chgData name="海老澤 優" userId="4dd71858c3efb38d" providerId="LiveId" clId="{59ABAA16-E37B-481F-9825-5207B75B20F1}" dt="2022-11-29T03:02:57.515" v="3505" actId="164"/>
          <ac:spMkLst>
            <pc:docMk/>
            <pc:sldMk cId="651644833" sldId="263"/>
            <ac:spMk id="25" creationId="{E010E19D-E5EB-9D2F-D0B2-217FA4AFBDB1}"/>
          </ac:spMkLst>
        </pc:spChg>
        <pc:spChg chg="add mod">
          <ac:chgData name="海老澤 優" userId="4dd71858c3efb38d" providerId="LiveId" clId="{59ABAA16-E37B-481F-9825-5207B75B20F1}" dt="2022-11-29T03:02:57.515" v="3505" actId="164"/>
          <ac:spMkLst>
            <pc:docMk/>
            <pc:sldMk cId="651644833" sldId="263"/>
            <ac:spMk id="26" creationId="{2DA9A8ED-AE01-6508-3D9D-638B23E85B4F}"/>
          </ac:spMkLst>
        </pc:spChg>
        <pc:spChg chg="add mod">
          <ac:chgData name="海老澤 優" userId="4dd71858c3efb38d" providerId="LiveId" clId="{59ABAA16-E37B-481F-9825-5207B75B20F1}" dt="2022-11-29T03:02:57.515" v="3505" actId="164"/>
          <ac:spMkLst>
            <pc:docMk/>
            <pc:sldMk cId="651644833" sldId="263"/>
            <ac:spMk id="27" creationId="{A1CABD3C-ED24-F532-1BB0-282E51537E14}"/>
          </ac:spMkLst>
        </pc:spChg>
        <pc:grpChg chg="add mod">
          <ac:chgData name="海老澤 優" userId="4dd71858c3efb38d" providerId="LiveId" clId="{59ABAA16-E37B-481F-9825-5207B75B20F1}" dt="2022-11-29T03:03:04.527" v="3506" actId="164"/>
          <ac:grpSpMkLst>
            <pc:docMk/>
            <pc:sldMk cId="651644833" sldId="263"/>
            <ac:grpSpMk id="29" creationId="{E416C655-E985-9095-6E4A-6C3B882EA3C1}"/>
          </ac:grpSpMkLst>
        </pc:grpChg>
        <pc:grpChg chg="add mod">
          <ac:chgData name="海老澤 優" userId="4dd71858c3efb38d" providerId="LiveId" clId="{59ABAA16-E37B-481F-9825-5207B75B20F1}" dt="2022-11-29T03:03:04.527" v="3506" actId="164"/>
          <ac:grpSpMkLst>
            <pc:docMk/>
            <pc:sldMk cId="651644833" sldId="263"/>
            <ac:grpSpMk id="30" creationId="{18CD42B3-6699-DB51-1F44-FF44FFF7E7A0}"/>
          </ac:grpSpMkLst>
        </pc:grpChg>
        <pc:cxnChg chg="add mod">
          <ac:chgData name="海老澤 優" userId="4dd71858c3efb38d" providerId="LiveId" clId="{59ABAA16-E37B-481F-9825-5207B75B20F1}" dt="2022-11-29T03:02:57.515" v="3505" actId="164"/>
          <ac:cxnSpMkLst>
            <pc:docMk/>
            <pc:sldMk cId="651644833" sldId="263"/>
            <ac:cxnSpMk id="7" creationId="{7AB83693-0F97-4E34-8B59-8DB74276A497}"/>
          </ac:cxnSpMkLst>
        </pc:cxnChg>
        <pc:cxnChg chg="add del">
          <ac:chgData name="海老澤 優" userId="4dd71858c3efb38d" providerId="LiveId" clId="{59ABAA16-E37B-481F-9825-5207B75B20F1}" dt="2022-11-29T02:21:15.813" v="2516" actId="478"/>
          <ac:cxnSpMkLst>
            <pc:docMk/>
            <pc:sldMk cId="651644833" sldId="263"/>
            <ac:cxnSpMk id="9" creationId="{9A3B3486-749F-FD75-56B5-7DCC33992E16}"/>
          </ac:cxnSpMkLst>
        </pc:cxnChg>
        <pc:cxnChg chg="add mod">
          <ac:chgData name="海老澤 優" userId="4dd71858c3efb38d" providerId="LiveId" clId="{59ABAA16-E37B-481F-9825-5207B75B20F1}" dt="2022-11-29T03:02:57.515" v="3505" actId="164"/>
          <ac:cxnSpMkLst>
            <pc:docMk/>
            <pc:sldMk cId="651644833" sldId="263"/>
            <ac:cxnSpMk id="12" creationId="{778DA8C5-E9B6-217C-43C0-05CF601C1D63}"/>
          </ac:cxnSpMkLst>
        </pc:cxnChg>
        <pc:cxnChg chg="add mod">
          <ac:chgData name="海老澤 優" userId="4dd71858c3efb38d" providerId="LiveId" clId="{59ABAA16-E37B-481F-9825-5207B75B20F1}" dt="2022-11-29T03:02:57.515" v="3505" actId="164"/>
          <ac:cxnSpMkLst>
            <pc:docMk/>
            <pc:sldMk cId="651644833" sldId="263"/>
            <ac:cxnSpMk id="22" creationId="{5C02C8DF-8F2F-CA04-F5CA-F784B16D94D4}"/>
          </ac:cxnSpMkLst>
        </pc:cxnChg>
      </pc:sldChg>
      <pc:sldChg chg="addSp delSp modSp new mod">
        <pc:chgData name="海老澤 優" userId="4dd71858c3efb38d" providerId="LiveId" clId="{59ABAA16-E37B-481F-9825-5207B75B20F1}" dt="2022-11-29T03:05:51.097" v="3641" actId="1076"/>
        <pc:sldMkLst>
          <pc:docMk/>
          <pc:sldMk cId="783524490" sldId="264"/>
        </pc:sldMkLst>
        <pc:spChg chg="mod">
          <ac:chgData name="海老澤 優" userId="4dd71858c3efb38d" providerId="LiveId" clId="{59ABAA16-E37B-481F-9825-5207B75B20F1}" dt="2022-11-29T02:58:12.075" v="3353" actId="20577"/>
          <ac:spMkLst>
            <pc:docMk/>
            <pc:sldMk cId="783524490" sldId="264"/>
            <ac:spMk id="2" creationId="{C84F294D-0183-5A16-8B34-3B8E137FC34E}"/>
          </ac:spMkLst>
        </pc:spChg>
        <pc:spChg chg="mod">
          <ac:chgData name="海老澤 優" userId="4dd71858c3efb38d" providerId="LiveId" clId="{59ABAA16-E37B-481F-9825-5207B75B20F1}" dt="2022-11-29T02:59:57.672" v="3432" actId="20577"/>
          <ac:spMkLst>
            <pc:docMk/>
            <pc:sldMk cId="783524490" sldId="264"/>
            <ac:spMk id="3" creationId="{1EF95BD9-E2DD-A293-7C8D-8E0C39CCCC6E}"/>
          </ac:spMkLst>
        </pc:spChg>
        <pc:spChg chg="add del mod">
          <ac:chgData name="海老澤 優" userId="4dd71858c3efb38d" providerId="LiveId" clId="{59ABAA16-E37B-481F-9825-5207B75B20F1}" dt="2022-11-29T03:01:48.999" v="3454" actId="478"/>
          <ac:spMkLst>
            <pc:docMk/>
            <pc:sldMk cId="783524490" sldId="264"/>
            <ac:spMk id="6" creationId="{D58B478F-D6A3-4837-7DB5-E58AA942ADB7}"/>
          </ac:spMkLst>
        </pc:spChg>
        <pc:spChg chg="add del mod">
          <ac:chgData name="海老澤 優" userId="4dd71858c3efb38d" providerId="LiveId" clId="{59ABAA16-E37B-481F-9825-5207B75B20F1}" dt="2022-11-29T03:02:47.298" v="3503" actId="478"/>
          <ac:spMkLst>
            <pc:docMk/>
            <pc:sldMk cId="783524490" sldId="264"/>
            <ac:spMk id="9" creationId="{25D13383-03B9-5778-56AF-BC5FD5CDE021}"/>
          </ac:spMkLst>
        </pc:spChg>
        <pc:spChg chg="mod">
          <ac:chgData name="海老澤 優" userId="4dd71858c3efb38d" providerId="LiveId" clId="{59ABAA16-E37B-481F-9825-5207B75B20F1}" dt="2022-11-29T03:03:39.541" v="3516" actId="1076"/>
          <ac:spMkLst>
            <pc:docMk/>
            <pc:sldMk cId="783524490" sldId="264"/>
            <ac:spMk id="11" creationId="{51C93F2A-C753-6D10-7BD7-76654B96E775}"/>
          </ac:spMkLst>
        </pc:spChg>
        <pc:spChg chg="mod">
          <ac:chgData name="海老澤 優" userId="4dd71858c3efb38d" providerId="LiveId" clId="{59ABAA16-E37B-481F-9825-5207B75B20F1}" dt="2022-11-29T03:03:50.746" v="3528" actId="255"/>
          <ac:spMkLst>
            <pc:docMk/>
            <pc:sldMk cId="783524490" sldId="264"/>
            <ac:spMk id="13" creationId="{2A03798B-037C-235F-AB5D-B8FC272A0882}"/>
          </ac:spMkLst>
        </pc:spChg>
        <pc:spChg chg="mod">
          <ac:chgData name="海老澤 優" userId="4dd71858c3efb38d" providerId="LiveId" clId="{59ABAA16-E37B-481F-9825-5207B75B20F1}" dt="2022-11-29T03:04:08.991" v="3553" actId="255"/>
          <ac:spMkLst>
            <pc:docMk/>
            <pc:sldMk cId="783524490" sldId="264"/>
            <ac:spMk id="14" creationId="{55DBB70C-127A-1D39-E8C4-755B22DA5A34}"/>
          </ac:spMkLst>
        </pc:spChg>
        <pc:spChg chg="mod">
          <ac:chgData name="海老澤 優" userId="4dd71858c3efb38d" providerId="LiveId" clId="{59ABAA16-E37B-481F-9825-5207B75B20F1}" dt="2022-11-29T03:03:07.713" v="3507"/>
          <ac:spMkLst>
            <pc:docMk/>
            <pc:sldMk cId="783524490" sldId="264"/>
            <ac:spMk id="17" creationId="{BD85726C-5DD0-FEC0-D58A-85DDCC399D13}"/>
          </ac:spMkLst>
        </pc:spChg>
        <pc:spChg chg="mod">
          <ac:chgData name="海老澤 優" userId="4dd71858c3efb38d" providerId="LiveId" clId="{59ABAA16-E37B-481F-9825-5207B75B20F1}" dt="2022-11-29T03:03:07.713" v="3507"/>
          <ac:spMkLst>
            <pc:docMk/>
            <pc:sldMk cId="783524490" sldId="264"/>
            <ac:spMk id="18" creationId="{7AAF5713-5E29-1C55-1EB6-45A6017C67F2}"/>
          </ac:spMkLst>
        </pc:spChg>
        <pc:spChg chg="mod">
          <ac:chgData name="海老澤 優" userId="4dd71858c3efb38d" providerId="LiveId" clId="{59ABAA16-E37B-481F-9825-5207B75B20F1}" dt="2022-11-29T03:03:07.713" v="3507"/>
          <ac:spMkLst>
            <pc:docMk/>
            <pc:sldMk cId="783524490" sldId="264"/>
            <ac:spMk id="19" creationId="{807D0913-77AF-F427-4CD2-789799170889}"/>
          </ac:spMkLst>
        </pc:spChg>
        <pc:spChg chg="mod">
          <ac:chgData name="海老澤 優" userId="4dd71858c3efb38d" providerId="LiveId" clId="{59ABAA16-E37B-481F-9825-5207B75B20F1}" dt="2022-11-29T03:03:07.713" v="3507"/>
          <ac:spMkLst>
            <pc:docMk/>
            <pc:sldMk cId="783524490" sldId="264"/>
            <ac:spMk id="21" creationId="{7261001C-0F88-79BC-DC5D-C68C6748040D}"/>
          </ac:spMkLst>
        </pc:spChg>
        <pc:spChg chg="mod">
          <ac:chgData name="海老澤 優" userId="4dd71858c3efb38d" providerId="LiveId" clId="{59ABAA16-E37B-481F-9825-5207B75B20F1}" dt="2022-11-29T03:03:07.713" v="3507"/>
          <ac:spMkLst>
            <pc:docMk/>
            <pc:sldMk cId="783524490" sldId="264"/>
            <ac:spMk id="22" creationId="{FD553F46-7A0F-F8DC-A3B2-D5DE6B086809}"/>
          </ac:spMkLst>
        </pc:spChg>
        <pc:spChg chg="mod">
          <ac:chgData name="海老澤 優" userId="4dd71858c3efb38d" providerId="LiveId" clId="{59ABAA16-E37B-481F-9825-5207B75B20F1}" dt="2022-11-29T03:04:15.728" v="3554" actId="255"/>
          <ac:spMkLst>
            <pc:docMk/>
            <pc:sldMk cId="783524490" sldId="264"/>
            <ac:spMk id="23" creationId="{11211377-2E03-38F1-94FE-6A916123728A}"/>
          </ac:spMkLst>
        </pc:spChg>
        <pc:spChg chg="add del mod">
          <ac:chgData name="海老澤 優" userId="4dd71858c3efb38d" providerId="LiveId" clId="{59ABAA16-E37B-481F-9825-5207B75B20F1}" dt="2022-11-29T03:04:57.200" v="3559" actId="47"/>
          <ac:spMkLst>
            <pc:docMk/>
            <pc:sldMk cId="783524490" sldId="264"/>
            <ac:spMk id="24" creationId="{1EAFC675-E349-5ADC-9D5E-AD7CE46F30C9}"/>
          </ac:spMkLst>
        </pc:spChg>
        <pc:spChg chg="add del mod">
          <ac:chgData name="海老澤 優" userId="4dd71858c3efb38d" providerId="LiveId" clId="{59ABAA16-E37B-481F-9825-5207B75B20F1}" dt="2022-11-29T03:05:06.673" v="3562"/>
          <ac:spMkLst>
            <pc:docMk/>
            <pc:sldMk cId="783524490" sldId="264"/>
            <ac:spMk id="25" creationId="{F727CE17-076E-FA68-6CA2-DE25B6DF8055}"/>
          </ac:spMkLst>
        </pc:spChg>
        <pc:spChg chg="add mod">
          <ac:chgData name="海老澤 優" userId="4dd71858c3efb38d" providerId="LiveId" clId="{59ABAA16-E37B-481F-9825-5207B75B20F1}" dt="2022-11-29T03:05:51.097" v="3641" actId="1076"/>
          <ac:spMkLst>
            <pc:docMk/>
            <pc:sldMk cId="783524490" sldId="264"/>
            <ac:spMk id="26" creationId="{5338BBBD-696C-3204-D2CF-E916A22E63A6}"/>
          </ac:spMkLst>
        </pc:spChg>
        <pc:grpChg chg="add mod">
          <ac:chgData name="海老澤 優" userId="4dd71858c3efb38d" providerId="LiveId" clId="{59ABAA16-E37B-481F-9825-5207B75B20F1}" dt="2022-11-29T03:03:26.238" v="3513" actId="1076"/>
          <ac:grpSpMkLst>
            <pc:docMk/>
            <pc:sldMk cId="783524490" sldId="264"/>
            <ac:grpSpMk id="10" creationId="{053FD4C9-E08C-97E5-2455-1EFB2581AE32}"/>
          </ac:grpSpMkLst>
        </pc:grpChg>
        <pc:grpChg chg="mod">
          <ac:chgData name="海老澤 優" userId="4dd71858c3efb38d" providerId="LiveId" clId="{59ABAA16-E37B-481F-9825-5207B75B20F1}" dt="2022-11-29T03:03:07.713" v="3507"/>
          <ac:grpSpMkLst>
            <pc:docMk/>
            <pc:sldMk cId="783524490" sldId="264"/>
            <ac:grpSpMk id="12" creationId="{D9253C1D-C7FD-B369-1F57-C32151BC8110}"/>
          </ac:grpSpMkLst>
        </pc:grpChg>
        <pc:picChg chg="add del mod">
          <ac:chgData name="海老澤 優" userId="4dd71858c3efb38d" providerId="LiveId" clId="{59ABAA16-E37B-481F-9825-5207B75B20F1}" dt="2022-11-29T03:01:45.805" v="3453" actId="478"/>
          <ac:picMkLst>
            <pc:docMk/>
            <pc:sldMk cId="783524490" sldId="264"/>
            <ac:picMk id="5" creationId="{87B7E3A2-CE99-A619-8675-6494A6917457}"/>
          </ac:picMkLst>
        </pc:picChg>
        <pc:picChg chg="add del mod">
          <ac:chgData name="海老澤 優" userId="4dd71858c3efb38d" providerId="LiveId" clId="{59ABAA16-E37B-481F-9825-5207B75B20F1}" dt="2022-11-29T03:02:48.601" v="3504" actId="478"/>
          <ac:picMkLst>
            <pc:docMk/>
            <pc:sldMk cId="783524490" sldId="264"/>
            <ac:picMk id="8" creationId="{DB1144A2-11DE-8C30-9B6F-7EAB4EEA3AA3}"/>
          </ac:picMkLst>
        </pc:picChg>
        <pc:cxnChg chg="mod">
          <ac:chgData name="海老澤 優" userId="4dd71858c3efb38d" providerId="LiveId" clId="{59ABAA16-E37B-481F-9825-5207B75B20F1}" dt="2022-11-29T03:03:50.746" v="3528" actId="255"/>
          <ac:cxnSpMkLst>
            <pc:docMk/>
            <pc:sldMk cId="783524490" sldId="264"/>
            <ac:cxnSpMk id="15" creationId="{599C9BE8-6457-1455-499C-346FBB01C15B}"/>
          </ac:cxnSpMkLst>
        </pc:cxnChg>
        <pc:cxnChg chg="mod">
          <ac:chgData name="海老澤 優" userId="4dd71858c3efb38d" providerId="LiveId" clId="{59ABAA16-E37B-481F-9825-5207B75B20F1}" dt="2022-11-29T03:03:07.713" v="3507"/>
          <ac:cxnSpMkLst>
            <pc:docMk/>
            <pc:sldMk cId="783524490" sldId="264"/>
            <ac:cxnSpMk id="16" creationId="{6A9A7C2C-2F3B-EE13-82C2-8B165CF7D2FC}"/>
          </ac:cxnSpMkLst>
        </pc:cxnChg>
        <pc:cxnChg chg="mod">
          <ac:chgData name="海老澤 優" userId="4dd71858c3efb38d" providerId="LiveId" clId="{59ABAA16-E37B-481F-9825-5207B75B20F1}" dt="2022-11-29T03:03:07.713" v="3507"/>
          <ac:cxnSpMkLst>
            <pc:docMk/>
            <pc:sldMk cId="783524490" sldId="264"/>
            <ac:cxnSpMk id="20" creationId="{C88386B1-CBE3-74B9-B078-BCFC25DD89C8}"/>
          </ac:cxnSpMkLst>
        </pc:cxnChg>
      </pc:sldChg>
      <pc:sldChg chg="addSp modSp new mod">
        <pc:chgData name="海老澤 優" userId="4dd71858c3efb38d" providerId="LiveId" clId="{59ABAA16-E37B-481F-9825-5207B75B20F1}" dt="2022-11-30T02:20:05.103" v="6356" actId="1076"/>
        <pc:sldMkLst>
          <pc:docMk/>
          <pc:sldMk cId="1537024468" sldId="265"/>
        </pc:sldMkLst>
        <pc:spChg chg="mod">
          <ac:chgData name="海老澤 優" userId="4dd71858c3efb38d" providerId="LiveId" clId="{59ABAA16-E37B-481F-9825-5207B75B20F1}" dt="2022-11-29T03:19:38.854" v="4038" actId="20577"/>
          <ac:spMkLst>
            <pc:docMk/>
            <pc:sldMk cId="1537024468" sldId="265"/>
            <ac:spMk id="2" creationId="{8454461C-B8FD-2150-B8ED-1CEFE1FD29E8}"/>
          </ac:spMkLst>
        </pc:spChg>
        <pc:spChg chg="mod">
          <ac:chgData name="海老澤 優" userId="4dd71858c3efb38d" providerId="LiveId" clId="{59ABAA16-E37B-481F-9825-5207B75B20F1}" dt="2022-11-30T02:19:57.839" v="6351" actId="14100"/>
          <ac:spMkLst>
            <pc:docMk/>
            <pc:sldMk cId="1537024468" sldId="265"/>
            <ac:spMk id="3" creationId="{3A036FA7-91B4-BF2F-6987-735F36309AAD}"/>
          </ac:spMkLst>
        </pc:spChg>
        <pc:picChg chg="add mod">
          <ac:chgData name="海老澤 優" userId="4dd71858c3efb38d" providerId="LiveId" clId="{59ABAA16-E37B-481F-9825-5207B75B20F1}" dt="2022-11-30T02:20:05.103" v="6356" actId="1076"/>
          <ac:picMkLst>
            <pc:docMk/>
            <pc:sldMk cId="1537024468" sldId="265"/>
            <ac:picMk id="4" creationId="{9E5DD9E5-C25A-80DE-AC7B-2FDB33E2CF6A}"/>
          </ac:picMkLst>
        </pc:picChg>
      </pc:sldChg>
      <pc:sldChg chg="addSp delSp modSp new mod">
        <pc:chgData name="海老澤 優" userId="4dd71858c3efb38d" providerId="LiveId" clId="{59ABAA16-E37B-481F-9825-5207B75B20F1}" dt="2022-11-29T03:26:38.462" v="4169" actId="1076"/>
        <pc:sldMkLst>
          <pc:docMk/>
          <pc:sldMk cId="1131563977" sldId="266"/>
        </pc:sldMkLst>
        <pc:spChg chg="mod">
          <ac:chgData name="海老澤 優" userId="4dd71858c3efb38d" providerId="LiveId" clId="{59ABAA16-E37B-481F-9825-5207B75B20F1}" dt="2022-11-29T03:21:41.363" v="4056" actId="1076"/>
          <ac:spMkLst>
            <pc:docMk/>
            <pc:sldMk cId="1131563977" sldId="266"/>
            <ac:spMk id="2" creationId="{0CE936ED-808F-A319-F64A-68A3708F601D}"/>
          </ac:spMkLst>
        </pc:spChg>
        <pc:spChg chg="del">
          <ac:chgData name="海老澤 優" userId="4dd71858c3efb38d" providerId="LiveId" clId="{59ABAA16-E37B-481F-9825-5207B75B20F1}" dt="2022-11-29T03:21:37.732" v="4053" actId="478"/>
          <ac:spMkLst>
            <pc:docMk/>
            <pc:sldMk cId="1131563977" sldId="266"/>
            <ac:spMk id="3" creationId="{47FA82F3-14AE-3CF0-12D6-9E4022BD3D90}"/>
          </ac:spMkLst>
        </pc:spChg>
        <pc:spChg chg="mod">
          <ac:chgData name="海老澤 優" userId="4dd71858c3efb38d" providerId="LiveId" clId="{59ABAA16-E37B-481F-9825-5207B75B20F1}" dt="2022-11-29T03:24:45.590" v="4090" actId="1076"/>
          <ac:spMkLst>
            <pc:docMk/>
            <pc:sldMk cId="1131563977" sldId="266"/>
            <ac:spMk id="6" creationId="{98E22478-9A89-9EB3-00C2-51DFBECFD1B5}"/>
          </ac:spMkLst>
        </pc:spChg>
        <pc:spChg chg="mod">
          <ac:chgData name="海老澤 優" userId="4dd71858c3efb38d" providerId="LiveId" clId="{59ABAA16-E37B-481F-9825-5207B75B20F1}" dt="2022-11-29T03:24:45.590" v="4090" actId="1076"/>
          <ac:spMkLst>
            <pc:docMk/>
            <pc:sldMk cId="1131563977" sldId="266"/>
            <ac:spMk id="7" creationId="{13C4F30B-16BC-8033-0DC3-3EE2C7C1A70D}"/>
          </ac:spMkLst>
        </pc:spChg>
        <pc:spChg chg="mod">
          <ac:chgData name="海老澤 優" userId="4dd71858c3efb38d" providerId="LiveId" clId="{59ABAA16-E37B-481F-9825-5207B75B20F1}" dt="2022-11-29T03:24:45.590" v="4090" actId="1076"/>
          <ac:spMkLst>
            <pc:docMk/>
            <pc:sldMk cId="1131563977" sldId="266"/>
            <ac:spMk id="10" creationId="{666460CC-4FD9-5D1C-8A7A-4900BC574FFE}"/>
          </ac:spMkLst>
        </pc:spChg>
        <pc:spChg chg="mod">
          <ac:chgData name="海老澤 優" userId="4dd71858c3efb38d" providerId="LiveId" clId="{59ABAA16-E37B-481F-9825-5207B75B20F1}" dt="2022-11-29T03:24:45.590" v="4090" actId="1076"/>
          <ac:spMkLst>
            <pc:docMk/>
            <pc:sldMk cId="1131563977" sldId="266"/>
            <ac:spMk id="12" creationId="{8DC549B5-BD39-E543-2102-E7532036AF27}"/>
          </ac:spMkLst>
        </pc:spChg>
        <pc:spChg chg="mod">
          <ac:chgData name="海老澤 優" userId="4dd71858c3efb38d" providerId="LiveId" clId="{59ABAA16-E37B-481F-9825-5207B75B20F1}" dt="2022-11-29T03:24:45.590" v="4090" actId="1076"/>
          <ac:spMkLst>
            <pc:docMk/>
            <pc:sldMk cId="1131563977" sldId="266"/>
            <ac:spMk id="13" creationId="{F9AE7010-65A3-9FB1-E237-7EE029399548}"/>
          </ac:spMkLst>
        </pc:spChg>
        <pc:spChg chg="mod">
          <ac:chgData name="海老澤 優" userId="4dd71858c3efb38d" providerId="LiveId" clId="{59ABAA16-E37B-481F-9825-5207B75B20F1}" dt="2022-11-29T03:24:45.590" v="4090" actId="1076"/>
          <ac:spMkLst>
            <pc:docMk/>
            <pc:sldMk cId="1131563977" sldId="266"/>
            <ac:spMk id="14" creationId="{B2F178CE-952D-9B46-CD60-DF186E011A93}"/>
          </ac:spMkLst>
        </pc:spChg>
        <pc:spChg chg="mod">
          <ac:chgData name="海老澤 優" userId="4dd71858c3efb38d" providerId="LiveId" clId="{59ABAA16-E37B-481F-9825-5207B75B20F1}" dt="2022-11-29T03:24:54.466" v="4092" actId="1076"/>
          <ac:spMkLst>
            <pc:docMk/>
            <pc:sldMk cId="1131563977" sldId="266"/>
            <ac:spMk id="18" creationId="{9239882B-BE03-7474-D537-CDC5AB1BF0B3}"/>
          </ac:spMkLst>
        </pc:spChg>
        <pc:spChg chg="del mod">
          <ac:chgData name="海老澤 優" userId="4dd71858c3efb38d" providerId="LiveId" clId="{59ABAA16-E37B-481F-9825-5207B75B20F1}" dt="2022-11-29T03:21:46.797" v="4058" actId="478"/>
          <ac:spMkLst>
            <pc:docMk/>
            <pc:sldMk cId="1131563977" sldId="266"/>
            <ac:spMk id="19" creationId="{8A0F02D4-14D2-3408-477E-66240DD9CE0B}"/>
          </ac:spMkLst>
        </pc:spChg>
        <pc:spChg chg="mod">
          <ac:chgData name="海老澤 優" userId="4dd71858c3efb38d" providerId="LiveId" clId="{59ABAA16-E37B-481F-9825-5207B75B20F1}" dt="2022-11-29T03:24:45.590" v="4090" actId="1076"/>
          <ac:spMkLst>
            <pc:docMk/>
            <pc:sldMk cId="1131563977" sldId="266"/>
            <ac:spMk id="21" creationId="{A687701B-4644-39BC-A7C8-10295A2F7FA7}"/>
          </ac:spMkLst>
        </pc:spChg>
        <pc:spChg chg="mod">
          <ac:chgData name="海老澤 優" userId="4dd71858c3efb38d" providerId="LiveId" clId="{59ABAA16-E37B-481F-9825-5207B75B20F1}" dt="2022-11-29T03:24:45.590" v="4090" actId="1076"/>
          <ac:spMkLst>
            <pc:docMk/>
            <pc:sldMk cId="1131563977" sldId="266"/>
            <ac:spMk id="22" creationId="{D5D41DAB-95E4-96CD-CF14-15C029D6A6D1}"/>
          </ac:spMkLst>
        </pc:spChg>
        <pc:spChg chg="mod">
          <ac:chgData name="海老澤 優" userId="4dd71858c3efb38d" providerId="LiveId" clId="{59ABAA16-E37B-481F-9825-5207B75B20F1}" dt="2022-11-29T03:24:45.590" v="4090" actId="1076"/>
          <ac:spMkLst>
            <pc:docMk/>
            <pc:sldMk cId="1131563977" sldId="266"/>
            <ac:spMk id="23" creationId="{1959B4A1-CE09-67C7-6FC0-1CFF4C698CD2}"/>
          </ac:spMkLst>
        </pc:spChg>
        <pc:spChg chg="add mod">
          <ac:chgData name="海老澤 優" userId="4dd71858c3efb38d" providerId="LiveId" clId="{59ABAA16-E37B-481F-9825-5207B75B20F1}" dt="2022-11-29T03:22:54.874" v="4076" actId="1076"/>
          <ac:spMkLst>
            <pc:docMk/>
            <pc:sldMk cId="1131563977" sldId="266"/>
            <ac:spMk id="25" creationId="{B69E146B-7C29-B792-F844-9CD084C34ABB}"/>
          </ac:spMkLst>
        </pc:spChg>
        <pc:spChg chg="add mod">
          <ac:chgData name="海老澤 優" userId="4dd71858c3efb38d" providerId="LiveId" clId="{59ABAA16-E37B-481F-9825-5207B75B20F1}" dt="2022-11-29T03:24:23.022" v="4084" actId="207"/>
          <ac:spMkLst>
            <pc:docMk/>
            <pc:sldMk cId="1131563977" sldId="266"/>
            <ac:spMk id="29" creationId="{A960D4FB-CDC8-8804-FC41-5AC4F31EB9F5}"/>
          </ac:spMkLst>
        </pc:spChg>
        <pc:spChg chg="add mod">
          <ac:chgData name="海老澤 優" userId="4dd71858c3efb38d" providerId="LiveId" clId="{59ABAA16-E37B-481F-9825-5207B75B20F1}" dt="2022-11-29T03:24:42.329" v="4088" actId="1076"/>
          <ac:spMkLst>
            <pc:docMk/>
            <pc:sldMk cId="1131563977" sldId="266"/>
            <ac:spMk id="30" creationId="{6AD783C4-E2D3-F200-33BD-9D608B39151C}"/>
          </ac:spMkLst>
        </pc:spChg>
        <pc:spChg chg="add mod">
          <ac:chgData name="海老澤 優" userId="4dd71858c3efb38d" providerId="LiveId" clId="{59ABAA16-E37B-481F-9825-5207B75B20F1}" dt="2022-11-29T03:25:38.331" v="4152" actId="255"/>
          <ac:spMkLst>
            <pc:docMk/>
            <pc:sldMk cId="1131563977" sldId="266"/>
            <ac:spMk id="31" creationId="{DAF44978-6A20-CC19-6980-EFFF44707140}"/>
          </ac:spMkLst>
        </pc:spChg>
        <pc:spChg chg="add mod">
          <ac:chgData name="海老澤 優" userId="4dd71858c3efb38d" providerId="LiveId" clId="{59ABAA16-E37B-481F-9825-5207B75B20F1}" dt="2022-11-29T03:26:38.462" v="4169" actId="1076"/>
          <ac:spMkLst>
            <pc:docMk/>
            <pc:sldMk cId="1131563977" sldId="266"/>
            <ac:spMk id="35" creationId="{709E2862-9379-83ED-AC8B-209585120A71}"/>
          </ac:spMkLst>
        </pc:spChg>
        <pc:grpChg chg="add mod">
          <ac:chgData name="海老澤 優" userId="4dd71858c3efb38d" providerId="LiveId" clId="{59ABAA16-E37B-481F-9825-5207B75B20F1}" dt="2022-11-29T03:24:45.590" v="4090" actId="1076"/>
          <ac:grpSpMkLst>
            <pc:docMk/>
            <pc:sldMk cId="1131563977" sldId="266"/>
            <ac:grpSpMk id="4" creationId="{EFE5D8BA-39E7-99B9-D231-746739BFED44}"/>
          </ac:grpSpMkLst>
        </pc:grpChg>
        <pc:grpChg chg="mod">
          <ac:chgData name="海老澤 優" userId="4dd71858c3efb38d" providerId="LiveId" clId="{59ABAA16-E37B-481F-9825-5207B75B20F1}" dt="2022-11-29T03:24:45.590" v="4090" actId="1076"/>
          <ac:grpSpMkLst>
            <pc:docMk/>
            <pc:sldMk cId="1131563977" sldId="266"/>
            <ac:grpSpMk id="5" creationId="{E2FE8738-691E-EC5B-A998-C6296693329F}"/>
          </ac:grpSpMkLst>
        </pc:grpChg>
        <pc:grpChg chg="mod">
          <ac:chgData name="海老澤 優" userId="4dd71858c3efb38d" providerId="LiveId" clId="{59ABAA16-E37B-481F-9825-5207B75B20F1}" dt="2022-11-29T03:24:45.590" v="4090" actId="1076"/>
          <ac:grpSpMkLst>
            <pc:docMk/>
            <pc:sldMk cId="1131563977" sldId="266"/>
            <ac:grpSpMk id="9" creationId="{98D97A3F-69C3-6E67-0512-4B49EF27A157}"/>
          </ac:grpSpMkLst>
        </pc:grpChg>
        <pc:graphicFrameChg chg="del mod">
          <ac:chgData name="海老澤 優" userId="4dd71858c3efb38d" providerId="LiveId" clId="{59ABAA16-E37B-481F-9825-5207B75B20F1}" dt="2022-11-29T03:21:50.303" v="4059" actId="478"/>
          <ac:graphicFrameMkLst>
            <pc:docMk/>
            <pc:sldMk cId="1131563977" sldId="266"/>
            <ac:graphicFrameMk id="15" creationId="{E456B033-C0F0-1071-A778-FCADD9093F0E}"/>
          </ac:graphicFrameMkLst>
        </pc:graphicFrameChg>
        <pc:picChg chg="mod">
          <ac:chgData name="海老澤 優" userId="4dd71858c3efb38d" providerId="LiveId" clId="{59ABAA16-E37B-481F-9825-5207B75B20F1}" dt="2022-11-29T03:24:45.590" v="4090" actId="1076"/>
          <ac:picMkLst>
            <pc:docMk/>
            <pc:sldMk cId="1131563977" sldId="266"/>
            <ac:picMk id="8" creationId="{A4996B93-2920-9647-9A53-D7465050F228}"/>
          </ac:picMkLst>
        </pc:picChg>
        <pc:cxnChg chg="mod">
          <ac:chgData name="海老澤 優" userId="4dd71858c3efb38d" providerId="LiveId" clId="{59ABAA16-E37B-481F-9825-5207B75B20F1}" dt="2022-11-29T03:24:45.590" v="4090" actId="1076"/>
          <ac:cxnSpMkLst>
            <pc:docMk/>
            <pc:sldMk cId="1131563977" sldId="266"/>
            <ac:cxnSpMk id="11" creationId="{4BEF992F-A291-F246-4D0A-83BA7A9568F5}"/>
          </ac:cxnSpMkLst>
        </pc:cxnChg>
        <pc:cxnChg chg="del mod">
          <ac:chgData name="海老澤 優" userId="4dd71858c3efb38d" providerId="LiveId" clId="{59ABAA16-E37B-481F-9825-5207B75B20F1}" dt="2022-11-29T03:21:55.432" v="4061" actId="478"/>
          <ac:cxnSpMkLst>
            <pc:docMk/>
            <pc:sldMk cId="1131563977" sldId="266"/>
            <ac:cxnSpMk id="16" creationId="{598D795F-A19F-FFA6-597D-55757641266E}"/>
          </ac:cxnSpMkLst>
        </pc:cxnChg>
        <pc:cxnChg chg="del mod">
          <ac:chgData name="海老澤 優" userId="4dd71858c3efb38d" providerId="LiveId" clId="{59ABAA16-E37B-481F-9825-5207B75B20F1}" dt="2022-11-29T03:21:53.173" v="4060" actId="478"/>
          <ac:cxnSpMkLst>
            <pc:docMk/>
            <pc:sldMk cId="1131563977" sldId="266"/>
            <ac:cxnSpMk id="17" creationId="{C90D6828-5484-A659-E764-BF266986481E}"/>
          </ac:cxnSpMkLst>
        </pc:cxnChg>
        <pc:cxnChg chg="mod">
          <ac:chgData name="海老澤 優" userId="4dd71858c3efb38d" providerId="LiveId" clId="{59ABAA16-E37B-481F-9825-5207B75B20F1}" dt="2022-11-29T03:24:45.590" v="4090" actId="1076"/>
          <ac:cxnSpMkLst>
            <pc:docMk/>
            <pc:sldMk cId="1131563977" sldId="266"/>
            <ac:cxnSpMk id="20" creationId="{1A71B8AD-6CA1-DA61-22BE-8663CB5D72B3}"/>
          </ac:cxnSpMkLst>
        </pc:cxnChg>
        <pc:cxnChg chg="mod">
          <ac:chgData name="海老澤 優" userId="4dd71858c3efb38d" providerId="LiveId" clId="{59ABAA16-E37B-481F-9825-5207B75B20F1}" dt="2022-11-29T03:24:45.590" v="4090" actId="1076"/>
          <ac:cxnSpMkLst>
            <pc:docMk/>
            <pc:sldMk cId="1131563977" sldId="266"/>
            <ac:cxnSpMk id="24" creationId="{57FAA281-98BC-E339-711B-7F17C6B74C55}"/>
          </ac:cxnSpMkLst>
        </pc:cxnChg>
        <pc:cxnChg chg="add mod">
          <ac:chgData name="海老澤 優" userId="4dd71858c3efb38d" providerId="LiveId" clId="{59ABAA16-E37B-481F-9825-5207B75B20F1}" dt="2022-11-29T03:23:30.968" v="4081" actId="14100"/>
          <ac:cxnSpMkLst>
            <pc:docMk/>
            <pc:sldMk cId="1131563977" sldId="266"/>
            <ac:cxnSpMk id="26" creationId="{7AEA93FA-4F5E-A35B-9627-325809F8EF10}"/>
          </ac:cxnSpMkLst>
        </pc:cxnChg>
        <pc:cxnChg chg="add mod">
          <ac:chgData name="海老澤 優" userId="4dd71858c3efb38d" providerId="LiveId" clId="{59ABAA16-E37B-481F-9825-5207B75B20F1}" dt="2022-11-29T03:25:53.014" v="4156" actId="14100"/>
          <ac:cxnSpMkLst>
            <pc:docMk/>
            <pc:sldMk cId="1131563977" sldId="266"/>
            <ac:cxnSpMk id="32" creationId="{8B9FB68B-D0EF-5FDF-4FC7-E1511AEB072D}"/>
          </ac:cxnSpMkLst>
        </pc:cxnChg>
      </pc:sldChg>
      <pc:sldChg chg="modSp new mod">
        <pc:chgData name="海老澤 優" userId="4dd71858c3efb38d" providerId="LiveId" clId="{59ABAA16-E37B-481F-9825-5207B75B20F1}" dt="2022-11-30T02:19:16.316" v="6345" actId="20577"/>
        <pc:sldMkLst>
          <pc:docMk/>
          <pc:sldMk cId="2061979730" sldId="267"/>
        </pc:sldMkLst>
        <pc:spChg chg="mod">
          <ac:chgData name="海老澤 優" userId="4dd71858c3efb38d" providerId="LiveId" clId="{59ABAA16-E37B-481F-9825-5207B75B20F1}" dt="2022-11-29T03:32:43.387" v="4218" actId="20577"/>
          <ac:spMkLst>
            <pc:docMk/>
            <pc:sldMk cId="2061979730" sldId="267"/>
            <ac:spMk id="2" creationId="{26316ED5-DEC9-7E06-A84A-B01ABDBC8BC9}"/>
          </ac:spMkLst>
        </pc:spChg>
        <pc:spChg chg="mod">
          <ac:chgData name="海老澤 優" userId="4dd71858c3efb38d" providerId="LiveId" clId="{59ABAA16-E37B-481F-9825-5207B75B20F1}" dt="2022-11-30T02:19:16.316" v="6345" actId="20577"/>
          <ac:spMkLst>
            <pc:docMk/>
            <pc:sldMk cId="2061979730" sldId="267"/>
            <ac:spMk id="3" creationId="{38E8401F-AE65-BE17-9567-7C3E1DDF7115}"/>
          </ac:spMkLst>
        </pc:spChg>
      </pc:sldChg>
      <pc:sldChg chg="addSp delSp modSp new mod">
        <pc:chgData name="海老澤 優" userId="4dd71858c3efb38d" providerId="LiveId" clId="{59ABAA16-E37B-481F-9825-5207B75B20F1}" dt="2022-11-29T04:32:37.948" v="4704" actId="14100"/>
        <pc:sldMkLst>
          <pc:docMk/>
          <pc:sldMk cId="3018694633" sldId="268"/>
        </pc:sldMkLst>
        <pc:spChg chg="mod">
          <ac:chgData name="海老澤 優" userId="4dd71858c3efb38d" providerId="LiveId" clId="{59ABAA16-E37B-481F-9825-5207B75B20F1}" dt="2022-11-29T04:06:37.798" v="4539" actId="20577"/>
          <ac:spMkLst>
            <pc:docMk/>
            <pc:sldMk cId="3018694633" sldId="268"/>
            <ac:spMk id="2" creationId="{BA0AA236-B945-02EC-AF72-2033508287EB}"/>
          </ac:spMkLst>
        </pc:spChg>
        <pc:spChg chg="del">
          <ac:chgData name="海老澤 優" userId="4dd71858c3efb38d" providerId="LiveId" clId="{59ABAA16-E37B-481F-9825-5207B75B20F1}" dt="2022-11-29T04:13:46.814" v="4540" actId="478"/>
          <ac:spMkLst>
            <pc:docMk/>
            <pc:sldMk cId="3018694633" sldId="268"/>
            <ac:spMk id="3" creationId="{0CDF64CC-BA6F-D7DA-F5D4-93FF690E74FB}"/>
          </ac:spMkLst>
        </pc:spChg>
        <pc:spChg chg="add mod">
          <ac:chgData name="海老澤 優" userId="4dd71858c3efb38d" providerId="LiveId" clId="{59ABAA16-E37B-481F-9825-5207B75B20F1}" dt="2022-11-29T04:32:37.948" v="4704" actId="14100"/>
          <ac:spMkLst>
            <pc:docMk/>
            <pc:sldMk cId="3018694633" sldId="268"/>
            <ac:spMk id="10" creationId="{5D4CE9E4-F3DA-3FAB-1E96-BBBE8C51E955}"/>
          </ac:spMkLst>
        </pc:spChg>
        <pc:picChg chg="add mod modCrop">
          <ac:chgData name="海老澤 優" userId="4dd71858c3efb38d" providerId="LiveId" clId="{59ABAA16-E37B-481F-9825-5207B75B20F1}" dt="2022-11-29T04:15:18.084" v="4556" actId="14100"/>
          <ac:picMkLst>
            <pc:docMk/>
            <pc:sldMk cId="3018694633" sldId="268"/>
            <ac:picMk id="5" creationId="{72E9C655-EFCD-ABA1-4B74-839591D2647D}"/>
          </ac:picMkLst>
        </pc:picChg>
        <pc:picChg chg="add del mod modCrop">
          <ac:chgData name="海老澤 優" userId="4dd71858c3efb38d" providerId="LiveId" clId="{59ABAA16-E37B-481F-9825-5207B75B20F1}" dt="2022-11-29T04:14:54.497" v="4548" actId="22"/>
          <ac:picMkLst>
            <pc:docMk/>
            <pc:sldMk cId="3018694633" sldId="268"/>
            <ac:picMk id="7" creationId="{5D4393C6-1C7C-C7A8-2493-CEC079786AAE}"/>
          </ac:picMkLst>
        </pc:picChg>
        <pc:picChg chg="add mod">
          <ac:chgData name="海老澤 優" userId="4dd71858c3efb38d" providerId="LiveId" clId="{59ABAA16-E37B-481F-9825-5207B75B20F1}" dt="2022-11-29T04:16:49.146" v="4558" actId="1076"/>
          <ac:picMkLst>
            <pc:docMk/>
            <pc:sldMk cId="3018694633" sldId="268"/>
            <ac:picMk id="9" creationId="{E60A5402-5313-A061-A4C3-6FF4A8E3C169}"/>
          </ac:picMkLst>
        </pc:picChg>
      </pc:sldChg>
      <pc:sldChg chg="addSp delSp modSp new mod">
        <pc:chgData name="海老澤 優" userId="4dd71858c3efb38d" providerId="LiveId" clId="{59ABAA16-E37B-481F-9825-5207B75B20F1}" dt="2022-11-29T05:18:06.347" v="5087" actId="20577"/>
        <pc:sldMkLst>
          <pc:docMk/>
          <pc:sldMk cId="2287937681" sldId="269"/>
        </pc:sldMkLst>
        <pc:spChg chg="mod">
          <ac:chgData name="海老澤 優" userId="4dd71858c3efb38d" providerId="LiveId" clId="{59ABAA16-E37B-481F-9825-5207B75B20F1}" dt="2022-11-29T04:35:49.395" v="4767" actId="20577"/>
          <ac:spMkLst>
            <pc:docMk/>
            <pc:sldMk cId="2287937681" sldId="269"/>
            <ac:spMk id="2" creationId="{EA0A39DE-211D-8603-F577-C731548C930F}"/>
          </ac:spMkLst>
        </pc:spChg>
        <pc:spChg chg="add del mod">
          <ac:chgData name="海老澤 優" userId="4dd71858c3efb38d" providerId="LiveId" clId="{59ABAA16-E37B-481F-9825-5207B75B20F1}" dt="2022-11-29T05:18:06.347" v="5087" actId="20577"/>
          <ac:spMkLst>
            <pc:docMk/>
            <pc:sldMk cId="2287937681" sldId="269"/>
            <ac:spMk id="3" creationId="{1ED91A45-9127-0A38-A666-EA567E857625}"/>
          </ac:spMkLst>
        </pc:spChg>
        <pc:picChg chg="add del mod">
          <ac:chgData name="海老澤 優" userId="4dd71858c3efb38d" providerId="LiveId" clId="{59ABAA16-E37B-481F-9825-5207B75B20F1}" dt="2022-11-29T04:42:01.363" v="4774" actId="22"/>
          <ac:picMkLst>
            <pc:docMk/>
            <pc:sldMk cId="2287937681" sldId="269"/>
            <ac:picMk id="5" creationId="{FA4C0791-6646-C666-E076-2AF64313C6EA}"/>
          </ac:picMkLst>
        </pc:picChg>
        <pc:picChg chg="add mod">
          <ac:chgData name="海老澤 優" userId="4dd71858c3efb38d" providerId="LiveId" clId="{59ABAA16-E37B-481F-9825-5207B75B20F1}" dt="2022-11-29T04:42:11.460" v="4778" actId="1076"/>
          <ac:picMkLst>
            <pc:docMk/>
            <pc:sldMk cId="2287937681" sldId="269"/>
            <ac:picMk id="7" creationId="{E656E1B1-A15B-0388-D6E7-7D22534B0F28}"/>
          </ac:picMkLst>
        </pc:picChg>
      </pc:sldChg>
      <pc:sldChg chg="new del">
        <pc:chgData name="海老澤 優" userId="4dd71858c3efb38d" providerId="LiveId" clId="{59ABAA16-E37B-481F-9825-5207B75B20F1}" dt="2022-11-29T16:10:53.806" v="6146" actId="47"/>
        <pc:sldMkLst>
          <pc:docMk/>
          <pc:sldMk cId="1655602043" sldId="270"/>
        </pc:sldMkLst>
      </pc:sldChg>
      <pc:sldChg chg="add ord">
        <pc:chgData name="海老澤 優" userId="4dd71858c3efb38d" providerId="LiveId" clId="{59ABAA16-E37B-481F-9825-5207B75B20F1}" dt="2022-11-29T16:10:59.611" v="6149"/>
        <pc:sldMkLst>
          <pc:docMk/>
          <pc:sldMk cId="3548498354" sldId="270"/>
        </pc:sldMkLst>
      </pc:sldChg>
      <pc:sldChg chg="modSp add mod">
        <pc:chgData name="海老澤 優" userId="4dd71858c3efb38d" providerId="LiveId" clId="{59ABAA16-E37B-481F-9825-5207B75B20F1}" dt="2022-11-29T16:15:47.465" v="6272" actId="20577"/>
        <pc:sldMkLst>
          <pc:docMk/>
          <pc:sldMk cId="2067808727" sldId="271"/>
        </pc:sldMkLst>
        <pc:spChg chg="mod">
          <ac:chgData name="海老澤 優" userId="4dd71858c3efb38d" providerId="LiveId" clId="{59ABAA16-E37B-481F-9825-5207B75B20F1}" dt="2022-11-29T16:15:47.465" v="6272" actId="20577"/>
          <ac:spMkLst>
            <pc:docMk/>
            <pc:sldMk cId="2067808727" sldId="271"/>
            <ac:spMk id="2" creationId="{6C1953EF-0DC4-8E5C-21D4-F6E31B64F12E}"/>
          </ac:spMkLst>
        </pc:spChg>
      </pc:sldChg>
      <pc:sldChg chg="add">
        <pc:chgData name="海老澤 優" userId="4dd71858c3efb38d" providerId="LiveId" clId="{59ABAA16-E37B-481F-9825-5207B75B20F1}" dt="2022-11-29T16:11:41.851" v="6151"/>
        <pc:sldMkLst>
          <pc:docMk/>
          <pc:sldMk cId="4172266476" sldId="272"/>
        </pc:sldMkLst>
      </pc:sldChg>
      <pc:sldChg chg="add">
        <pc:chgData name="海老澤 優" userId="4dd71858c3efb38d" providerId="LiveId" clId="{59ABAA16-E37B-481F-9825-5207B75B20F1}" dt="2022-11-29T16:12:08.161" v="6152"/>
        <pc:sldMkLst>
          <pc:docMk/>
          <pc:sldMk cId="3633511584" sldId="273"/>
        </pc:sldMkLst>
      </pc:sldChg>
      <pc:sldChg chg="add">
        <pc:chgData name="海老澤 優" userId="4dd71858c3efb38d" providerId="LiveId" clId="{59ABAA16-E37B-481F-9825-5207B75B20F1}" dt="2022-11-29T16:12:50.909" v="6153"/>
        <pc:sldMkLst>
          <pc:docMk/>
          <pc:sldMk cId="628986134" sldId="274"/>
        </pc:sldMkLst>
      </pc:sldChg>
      <pc:sldChg chg="modSp add mod">
        <pc:chgData name="海老澤 優" userId="4dd71858c3efb38d" providerId="LiveId" clId="{59ABAA16-E37B-481F-9825-5207B75B20F1}" dt="2022-11-29T16:15:22.993" v="6256"/>
        <pc:sldMkLst>
          <pc:docMk/>
          <pc:sldMk cId="3486016164" sldId="275"/>
        </pc:sldMkLst>
        <pc:spChg chg="mod">
          <ac:chgData name="海老澤 優" userId="4dd71858c3efb38d" providerId="LiveId" clId="{59ABAA16-E37B-481F-9825-5207B75B20F1}" dt="2022-11-29T16:15:22.993" v="6256"/>
          <ac:spMkLst>
            <pc:docMk/>
            <pc:sldMk cId="3486016164" sldId="275"/>
            <ac:spMk id="3" creationId="{8AAC0072-344C-004A-4723-CC898E2D04AA}"/>
          </ac:spMkLst>
        </pc:spChg>
      </pc:sldChg>
      <pc:sldChg chg="add">
        <pc:chgData name="海老澤 優" userId="4dd71858c3efb38d" providerId="LiveId" clId="{59ABAA16-E37B-481F-9825-5207B75B20F1}" dt="2022-11-30T02:17:21.389" v="6311"/>
        <pc:sldMkLst>
          <pc:docMk/>
          <pc:sldMk cId="615927676" sldId="276"/>
        </pc:sldMkLst>
      </pc:sldChg>
      <pc:sldChg chg="add del">
        <pc:chgData name="海老澤 優" userId="4dd71858c3efb38d" providerId="LiveId" clId="{59ABAA16-E37B-481F-9825-5207B75B20F1}" dt="2022-11-29T16:15:26.159" v="6257" actId="47"/>
        <pc:sldMkLst>
          <pc:docMk/>
          <pc:sldMk cId="2753672352" sldId="276"/>
        </pc:sldMkLst>
      </pc:sldChg>
      <pc:sldChg chg="addSp delSp modSp new mod">
        <pc:chgData name="海老澤 優" userId="4dd71858c3efb38d" providerId="LiveId" clId="{59ABAA16-E37B-481F-9825-5207B75B20F1}" dt="2022-11-30T05:19:25.433" v="6576" actId="1036"/>
        <pc:sldMkLst>
          <pc:docMk/>
          <pc:sldMk cId="1137521337" sldId="277"/>
        </pc:sldMkLst>
        <pc:spChg chg="mod">
          <ac:chgData name="海老澤 優" userId="4dd71858c3efb38d" providerId="LiveId" clId="{59ABAA16-E37B-481F-9825-5207B75B20F1}" dt="2022-11-30T05:18:24.383" v="6575" actId="20577"/>
          <ac:spMkLst>
            <pc:docMk/>
            <pc:sldMk cId="1137521337" sldId="277"/>
            <ac:spMk id="2" creationId="{C5C0E202-1184-29B1-C52E-7CC7FFBC48CF}"/>
          </ac:spMkLst>
        </pc:spChg>
        <pc:spChg chg="del">
          <ac:chgData name="海老澤 優" userId="4dd71858c3efb38d" providerId="LiveId" clId="{59ABAA16-E37B-481F-9825-5207B75B20F1}" dt="2022-11-30T02:46:44.137" v="6414" actId="478"/>
          <ac:spMkLst>
            <pc:docMk/>
            <pc:sldMk cId="1137521337" sldId="277"/>
            <ac:spMk id="3" creationId="{F2E1C9F9-531B-6D94-DABC-3BCE533A3F4E}"/>
          </ac:spMkLst>
        </pc:spChg>
        <pc:grpChg chg="add mod">
          <ac:chgData name="海老澤 優" userId="4dd71858c3efb38d" providerId="LiveId" clId="{59ABAA16-E37B-481F-9825-5207B75B20F1}" dt="2022-11-30T02:54:04.959" v="6422" actId="14100"/>
          <ac:grpSpMkLst>
            <pc:docMk/>
            <pc:sldMk cId="1137521337" sldId="277"/>
            <ac:grpSpMk id="10" creationId="{687A2A65-5F77-EDEF-CB86-9A5063CB4C5F}"/>
          </ac:grpSpMkLst>
        </pc:grpChg>
        <pc:picChg chg="add mod">
          <ac:chgData name="海老澤 優" userId="4dd71858c3efb38d" providerId="LiveId" clId="{59ABAA16-E37B-481F-9825-5207B75B20F1}" dt="2022-11-30T02:53:59.892" v="6421" actId="164"/>
          <ac:picMkLst>
            <pc:docMk/>
            <pc:sldMk cId="1137521337" sldId="277"/>
            <ac:picMk id="5" creationId="{FCB45F2E-78C0-7811-F610-6914CD06FF6B}"/>
          </ac:picMkLst>
        </pc:picChg>
        <pc:picChg chg="add mod">
          <ac:chgData name="海老澤 優" userId="4dd71858c3efb38d" providerId="LiveId" clId="{59ABAA16-E37B-481F-9825-5207B75B20F1}" dt="2022-11-30T05:19:25.433" v="6576" actId="1036"/>
          <ac:picMkLst>
            <pc:docMk/>
            <pc:sldMk cId="1137521337" sldId="277"/>
            <ac:picMk id="7" creationId="{57FCA236-690B-C042-EEE0-1DBBE21E5777}"/>
          </ac:picMkLst>
        </pc:picChg>
        <pc:picChg chg="add mod">
          <ac:chgData name="海老澤 優" userId="4dd71858c3efb38d" providerId="LiveId" clId="{59ABAA16-E37B-481F-9825-5207B75B20F1}" dt="2022-11-30T02:53:59.892" v="6421" actId="164"/>
          <ac:picMkLst>
            <pc:docMk/>
            <pc:sldMk cId="1137521337" sldId="277"/>
            <ac:picMk id="9" creationId="{F3BA1622-28F3-DD43-43B3-C881E51447DE}"/>
          </ac:picMkLst>
        </pc:picChg>
        <pc:picChg chg="add mod">
          <ac:chgData name="海老澤 優" userId="4dd71858c3efb38d" providerId="LiveId" clId="{59ABAA16-E37B-481F-9825-5207B75B20F1}" dt="2022-11-30T02:56:18.605" v="6425" actId="14100"/>
          <ac:picMkLst>
            <pc:docMk/>
            <pc:sldMk cId="1137521337" sldId="277"/>
            <ac:picMk id="12" creationId="{E0C50789-F88D-54DC-5E93-10AEFD53D27A}"/>
          </ac:picMkLst>
        </pc:picChg>
        <pc:picChg chg="add mod">
          <ac:chgData name="海老澤 優" userId="4dd71858c3efb38d" providerId="LiveId" clId="{59ABAA16-E37B-481F-9825-5207B75B20F1}" dt="2022-11-30T04:12:28.276" v="6452" actId="14100"/>
          <ac:picMkLst>
            <pc:docMk/>
            <pc:sldMk cId="1137521337" sldId="277"/>
            <ac:picMk id="14" creationId="{B49C52F4-C647-66F2-BEEC-5FBAF0B7732F}"/>
          </ac:picMkLst>
        </pc:picChg>
        <pc:picChg chg="add mod">
          <ac:chgData name="海老澤 優" userId="4dd71858c3efb38d" providerId="LiveId" clId="{59ABAA16-E37B-481F-9825-5207B75B20F1}" dt="2022-11-30T05:08:19.151" v="6561" actId="1076"/>
          <ac:picMkLst>
            <pc:docMk/>
            <pc:sldMk cId="1137521337" sldId="277"/>
            <ac:picMk id="16" creationId="{875768A4-4F4A-4456-B31A-5E33AA9EC98E}"/>
          </ac:picMkLst>
        </pc:picChg>
      </pc:sldChg>
      <pc:sldChg chg="modSp new mod">
        <pc:chgData name="海老澤 優" userId="4dd71858c3efb38d" providerId="LiveId" clId="{59ABAA16-E37B-481F-9825-5207B75B20F1}" dt="2022-11-30T04:00:30.008" v="6449"/>
        <pc:sldMkLst>
          <pc:docMk/>
          <pc:sldMk cId="3185540478" sldId="278"/>
        </pc:sldMkLst>
        <pc:spChg chg="mod">
          <ac:chgData name="海老澤 優" userId="4dd71858c3efb38d" providerId="LiveId" clId="{59ABAA16-E37B-481F-9825-5207B75B20F1}" dt="2022-11-30T03:58:15.246" v="6443" actId="20577"/>
          <ac:spMkLst>
            <pc:docMk/>
            <pc:sldMk cId="3185540478" sldId="278"/>
            <ac:spMk id="2" creationId="{BDC349C2-9D5A-9C37-8947-6966F4D26DC8}"/>
          </ac:spMkLst>
        </pc:spChg>
        <pc:spChg chg="mod">
          <ac:chgData name="海老澤 優" userId="4dd71858c3efb38d" providerId="LiveId" clId="{59ABAA16-E37B-481F-9825-5207B75B20F1}" dt="2022-11-30T04:00:30.008" v="6449"/>
          <ac:spMkLst>
            <pc:docMk/>
            <pc:sldMk cId="3185540478" sldId="278"/>
            <ac:spMk id="3" creationId="{1337C2A8-43C1-58CE-6DB6-0FFED9C86375}"/>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026178314003886E-2"/>
          <c:y val="0.12833171655580192"/>
          <c:w val="0.91563467094955076"/>
          <c:h val="0.86555724932249323"/>
        </c:manualLayout>
      </c:layout>
      <c:barChart>
        <c:barDir val="col"/>
        <c:grouping val="clustered"/>
        <c:varyColors val="0"/>
        <c:ser>
          <c:idx val="0"/>
          <c:order val="0"/>
          <c:tx>
            <c:strRef>
              <c:f>Sheet1!$B$1</c:f>
              <c:strCache>
                <c:ptCount val="1"/>
                <c:pt idx="0">
                  <c:v>列1</c:v>
                </c:pt>
              </c:strCache>
            </c:strRef>
          </c:tx>
          <c:spPr>
            <a:solidFill>
              <a:schemeClr val="accent1"/>
            </a:solidFill>
            <a:ln>
              <a:noFill/>
            </a:ln>
            <a:effectLst/>
          </c:spPr>
          <c:invertIfNegative val="0"/>
          <c:cat>
            <c:strRef>
              <c:f>Sheet1!$A$2</c:f>
              <c:strCache>
                <c:ptCount val="1"/>
                <c:pt idx="0">
                  <c:v>カテゴリ 1</c:v>
                </c:pt>
              </c:strCache>
            </c:strRef>
          </c:cat>
          <c:val>
            <c:numRef>
              <c:f>Sheet1!$B$2</c:f>
              <c:numCache>
                <c:formatCode>General</c:formatCode>
                <c:ptCount val="1"/>
                <c:pt idx="0">
                  <c:v>1</c:v>
                </c:pt>
              </c:numCache>
            </c:numRef>
          </c:val>
          <c:extLst>
            <c:ext xmlns:c16="http://schemas.microsoft.com/office/drawing/2014/chart" uri="{C3380CC4-5D6E-409C-BE32-E72D297353CC}">
              <c16:uniqueId val="{00000000-4A63-45EA-9A2B-1BEC259FCE2A}"/>
            </c:ext>
          </c:extLst>
        </c:ser>
        <c:ser>
          <c:idx val="1"/>
          <c:order val="1"/>
          <c:tx>
            <c:strRef>
              <c:f>Sheet1!$C$1</c:f>
              <c:strCache>
                <c:ptCount val="1"/>
                <c:pt idx="0">
                  <c:v>列2</c:v>
                </c:pt>
              </c:strCache>
            </c:strRef>
          </c:tx>
          <c:spPr>
            <a:solidFill>
              <a:schemeClr val="accent2"/>
            </a:solidFill>
            <a:ln>
              <a:noFill/>
            </a:ln>
            <a:effectLst/>
          </c:spPr>
          <c:invertIfNegative val="0"/>
          <c:cat>
            <c:strRef>
              <c:f>Sheet1!$A$2</c:f>
              <c:strCache>
                <c:ptCount val="1"/>
                <c:pt idx="0">
                  <c:v>カテゴリ 1</c:v>
                </c:pt>
              </c:strCache>
            </c:strRef>
          </c:cat>
          <c:val>
            <c:numRef>
              <c:f>Sheet1!$C$2</c:f>
              <c:numCache>
                <c:formatCode>General</c:formatCode>
                <c:ptCount val="1"/>
                <c:pt idx="0">
                  <c:v>4</c:v>
                </c:pt>
              </c:numCache>
            </c:numRef>
          </c:val>
          <c:extLst>
            <c:ext xmlns:c16="http://schemas.microsoft.com/office/drawing/2014/chart" uri="{C3380CC4-5D6E-409C-BE32-E72D297353CC}">
              <c16:uniqueId val="{00000001-4A63-45EA-9A2B-1BEC259FCE2A}"/>
            </c:ext>
          </c:extLst>
        </c:ser>
        <c:ser>
          <c:idx val="2"/>
          <c:order val="2"/>
          <c:tx>
            <c:strRef>
              <c:f>Sheet1!$D$1</c:f>
              <c:strCache>
                <c:ptCount val="1"/>
                <c:pt idx="0">
                  <c:v>列3</c:v>
                </c:pt>
              </c:strCache>
            </c:strRef>
          </c:tx>
          <c:spPr>
            <a:solidFill>
              <a:schemeClr val="accent3"/>
            </a:solidFill>
            <a:ln>
              <a:noFill/>
            </a:ln>
            <a:effectLst/>
          </c:spPr>
          <c:invertIfNegative val="0"/>
          <c:cat>
            <c:strRef>
              <c:f>Sheet1!$A$2</c:f>
              <c:strCache>
                <c:ptCount val="1"/>
                <c:pt idx="0">
                  <c:v>カテゴリ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4A63-45EA-9A2B-1BEC259FCE2A}"/>
            </c:ext>
          </c:extLst>
        </c:ser>
        <c:ser>
          <c:idx val="3"/>
          <c:order val="3"/>
          <c:tx>
            <c:strRef>
              <c:f>Sheet1!$E$1</c:f>
              <c:strCache>
                <c:ptCount val="1"/>
                <c:pt idx="0">
                  <c:v>列4</c:v>
                </c:pt>
              </c:strCache>
            </c:strRef>
          </c:tx>
          <c:spPr>
            <a:solidFill>
              <a:schemeClr val="accent4"/>
            </a:solidFill>
            <a:ln>
              <a:noFill/>
            </a:ln>
            <a:effectLst/>
          </c:spPr>
          <c:invertIfNegative val="0"/>
          <c:cat>
            <c:strRef>
              <c:f>Sheet1!$A$2</c:f>
              <c:strCache>
                <c:ptCount val="1"/>
                <c:pt idx="0">
                  <c:v>カテゴリ 1</c:v>
                </c:pt>
              </c:strCache>
            </c:strRef>
          </c:cat>
          <c:val>
            <c:numRef>
              <c:f>Sheet1!$E$2</c:f>
              <c:numCache>
                <c:formatCode>General</c:formatCode>
                <c:ptCount val="1"/>
                <c:pt idx="0">
                  <c:v>1.5</c:v>
                </c:pt>
              </c:numCache>
            </c:numRef>
          </c:val>
          <c:extLst>
            <c:ext xmlns:c16="http://schemas.microsoft.com/office/drawing/2014/chart" uri="{C3380CC4-5D6E-409C-BE32-E72D297353CC}">
              <c16:uniqueId val="{00000003-4A63-45EA-9A2B-1BEC259FCE2A}"/>
            </c:ext>
          </c:extLst>
        </c:ser>
        <c:dLbls>
          <c:showLegendKey val="0"/>
          <c:showVal val="0"/>
          <c:showCatName val="0"/>
          <c:showSerName val="0"/>
          <c:showPercent val="0"/>
          <c:showBubbleSize val="0"/>
        </c:dLbls>
        <c:gapWidth val="219"/>
        <c:overlap val="-27"/>
        <c:axId val="1645730528"/>
        <c:axId val="1645743424"/>
      </c:barChart>
      <c:catAx>
        <c:axId val="1645730528"/>
        <c:scaling>
          <c:orientation val="minMax"/>
        </c:scaling>
        <c:delete val="1"/>
        <c:axPos val="b"/>
        <c:numFmt formatCode="General" sourceLinked="1"/>
        <c:majorTickMark val="out"/>
        <c:minorTickMark val="none"/>
        <c:tickLblPos val="nextTo"/>
        <c:crossAx val="1645743424"/>
        <c:crosses val="autoZero"/>
        <c:auto val="1"/>
        <c:lblAlgn val="ctr"/>
        <c:lblOffset val="100"/>
        <c:noMultiLvlLbl val="0"/>
      </c:catAx>
      <c:valAx>
        <c:axId val="1645743424"/>
        <c:scaling>
          <c:orientation val="minMax"/>
        </c:scaling>
        <c:delete val="1"/>
        <c:axPos val="l"/>
        <c:numFmt formatCode="General" sourceLinked="1"/>
        <c:majorTickMark val="out"/>
        <c:minorTickMark val="none"/>
        <c:tickLblPos val="nextTo"/>
        <c:crossAx val="16457305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AD13617-55E5-4C14-8CD8-E88E23F35FA6}" type="datetimeFigureOut">
              <a:rPr kumimoji="1" lang="ja-JP" altLang="en-US" smtClean="0"/>
              <a:t>2022/11/26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C4989C7-6F94-4519-B49A-2A7C9E5A556C}"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282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AD13617-55E5-4C14-8CD8-E88E23F35FA6}" type="datetimeFigureOut">
              <a:rPr kumimoji="1" lang="ja-JP" altLang="en-US" smtClean="0"/>
              <a:t>2022/11/26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C4989C7-6F94-4519-B49A-2A7C9E5A556C}" type="slidenum">
              <a:rPr kumimoji="1" lang="ja-JP" altLang="en-US" smtClean="0"/>
              <a:t>‹#›</a:t>
            </a:fld>
            <a:endParaRPr kumimoji="1" lang="ja-JP" altLang="en-US"/>
          </a:p>
        </p:txBody>
      </p:sp>
    </p:spTree>
    <p:extLst>
      <p:ext uri="{BB962C8B-B14F-4D97-AF65-F5344CB8AC3E}">
        <p14:creationId xmlns:p14="http://schemas.microsoft.com/office/powerpoint/2010/main" val="4033210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AD13617-55E5-4C14-8CD8-E88E23F35FA6}" type="datetimeFigureOut">
              <a:rPr kumimoji="1" lang="ja-JP" altLang="en-US" smtClean="0"/>
              <a:t>2022/11/26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C4989C7-6F94-4519-B49A-2A7C9E5A556C}" type="slidenum">
              <a:rPr kumimoji="1" lang="ja-JP" altLang="en-US" smtClean="0"/>
              <a:t>‹#›</a:t>
            </a:fld>
            <a:endParaRPr kumimoji="1" lang="ja-JP" altLang="en-US"/>
          </a:p>
        </p:txBody>
      </p:sp>
    </p:spTree>
    <p:extLst>
      <p:ext uri="{BB962C8B-B14F-4D97-AF65-F5344CB8AC3E}">
        <p14:creationId xmlns:p14="http://schemas.microsoft.com/office/powerpoint/2010/main" val="140064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AD13617-55E5-4C14-8CD8-E88E23F35FA6}" type="datetimeFigureOut">
              <a:rPr kumimoji="1" lang="ja-JP" altLang="en-US" smtClean="0"/>
              <a:t>2022/11/26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C4989C7-6F94-4519-B49A-2A7C9E5A556C}" type="slidenum">
              <a:rPr kumimoji="1" lang="ja-JP" altLang="en-US" smtClean="0"/>
              <a:t>‹#›</a:t>
            </a:fld>
            <a:endParaRPr kumimoji="1" lang="ja-JP" altLang="en-US"/>
          </a:p>
        </p:txBody>
      </p:sp>
    </p:spTree>
    <p:extLst>
      <p:ext uri="{BB962C8B-B14F-4D97-AF65-F5344CB8AC3E}">
        <p14:creationId xmlns:p14="http://schemas.microsoft.com/office/powerpoint/2010/main" val="2232655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AD13617-55E5-4C14-8CD8-E88E23F35FA6}" type="datetimeFigureOut">
              <a:rPr kumimoji="1" lang="ja-JP" altLang="en-US" smtClean="0"/>
              <a:t>2022/11/26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C4989C7-6F94-4519-B49A-2A7C9E5A556C}"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708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AD13617-55E5-4C14-8CD8-E88E23F35FA6}" type="datetimeFigureOut">
              <a:rPr kumimoji="1" lang="ja-JP" altLang="en-US" smtClean="0"/>
              <a:t>2022/11/26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C4989C7-6F94-4519-B49A-2A7C9E5A556C}" type="slidenum">
              <a:rPr kumimoji="1" lang="ja-JP" altLang="en-US" smtClean="0"/>
              <a:t>‹#›</a:t>
            </a:fld>
            <a:endParaRPr kumimoji="1" lang="ja-JP" altLang="en-US"/>
          </a:p>
        </p:txBody>
      </p:sp>
    </p:spTree>
    <p:extLst>
      <p:ext uri="{BB962C8B-B14F-4D97-AF65-F5344CB8AC3E}">
        <p14:creationId xmlns:p14="http://schemas.microsoft.com/office/powerpoint/2010/main" val="263356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9728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92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AD13617-55E5-4C14-8CD8-E88E23F35FA6}" type="datetimeFigureOut">
              <a:rPr kumimoji="1" lang="ja-JP" altLang="en-US" smtClean="0"/>
              <a:t>2022/11/26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C4989C7-6F94-4519-B49A-2A7C9E5A556C}" type="slidenum">
              <a:rPr kumimoji="1" lang="ja-JP" altLang="en-US" smtClean="0"/>
              <a:t>‹#›</a:t>
            </a:fld>
            <a:endParaRPr kumimoji="1" lang="ja-JP" altLang="en-US"/>
          </a:p>
        </p:txBody>
      </p:sp>
    </p:spTree>
    <p:extLst>
      <p:ext uri="{BB962C8B-B14F-4D97-AF65-F5344CB8AC3E}">
        <p14:creationId xmlns:p14="http://schemas.microsoft.com/office/powerpoint/2010/main" val="3509485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AD13617-55E5-4C14-8CD8-E88E23F35FA6}" type="datetimeFigureOut">
              <a:rPr kumimoji="1" lang="ja-JP" altLang="en-US" smtClean="0"/>
              <a:t>2022/11/26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C4989C7-6F94-4519-B49A-2A7C9E5A556C}" type="slidenum">
              <a:rPr kumimoji="1" lang="ja-JP" altLang="en-US" smtClean="0"/>
              <a:t>‹#›</a:t>
            </a:fld>
            <a:endParaRPr kumimoji="1" lang="ja-JP" altLang="en-US"/>
          </a:p>
        </p:txBody>
      </p:sp>
    </p:spTree>
    <p:extLst>
      <p:ext uri="{BB962C8B-B14F-4D97-AF65-F5344CB8AC3E}">
        <p14:creationId xmlns:p14="http://schemas.microsoft.com/office/powerpoint/2010/main" val="4037123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AD13617-55E5-4C14-8CD8-E88E23F35FA6}" type="datetimeFigureOut">
              <a:rPr kumimoji="1" lang="ja-JP" altLang="en-US" smtClean="0"/>
              <a:t>2022/11/26</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9C4989C7-6F94-4519-B49A-2A7C9E5A556C}" type="slidenum">
              <a:rPr kumimoji="1" lang="ja-JP" altLang="en-US" smtClean="0"/>
              <a:t>‹#›</a:t>
            </a:fld>
            <a:endParaRPr kumimoji="1" lang="ja-JP" altLang="en-US"/>
          </a:p>
        </p:txBody>
      </p:sp>
    </p:spTree>
    <p:extLst>
      <p:ext uri="{BB962C8B-B14F-4D97-AF65-F5344CB8AC3E}">
        <p14:creationId xmlns:p14="http://schemas.microsoft.com/office/powerpoint/2010/main" val="3547326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AD13617-55E5-4C14-8CD8-E88E23F35FA6}" type="datetimeFigureOut">
              <a:rPr kumimoji="1" lang="ja-JP" altLang="en-US" smtClean="0"/>
              <a:t>2022/11/26</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C4989C7-6F94-4519-B49A-2A7C9E5A556C}" type="slidenum">
              <a:rPr kumimoji="1" lang="ja-JP" altLang="en-US" smtClean="0"/>
              <a:t>‹#›</a:t>
            </a:fld>
            <a:endParaRPr kumimoji="1" lang="ja-JP" altLang="en-US"/>
          </a:p>
        </p:txBody>
      </p:sp>
    </p:spTree>
    <p:extLst>
      <p:ext uri="{BB962C8B-B14F-4D97-AF65-F5344CB8AC3E}">
        <p14:creationId xmlns:p14="http://schemas.microsoft.com/office/powerpoint/2010/main" val="1999355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AD13617-55E5-4C14-8CD8-E88E23F35FA6}" type="datetimeFigureOut">
              <a:rPr kumimoji="1" lang="ja-JP" altLang="en-US" smtClean="0"/>
              <a:t>2022/11/26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C4989C7-6F94-4519-B49A-2A7C9E5A556C}" type="slidenum">
              <a:rPr kumimoji="1" lang="ja-JP" altLang="en-US" smtClean="0"/>
              <a:t>‹#›</a:t>
            </a:fld>
            <a:endParaRPr kumimoji="1" lang="ja-JP" altLang="en-US"/>
          </a:p>
        </p:txBody>
      </p:sp>
    </p:spTree>
    <p:extLst>
      <p:ext uri="{BB962C8B-B14F-4D97-AF65-F5344CB8AC3E}">
        <p14:creationId xmlns:p14="http://schemas.microsoft.com/office/powerpoint/2010/main" val="1613904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AD13617-55E5-4C14-8CD8-E88E23F35FA6}" type="datetimeFigureOut">
              <a:rPr kumimoji="1" lang="ja-JP" altLang="en-US" smtClean="0"/>
              <a:t>2022/11/26</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C4989C7-6F94-4519-B49A-2A7C9E5A556C}" type="slidenum">
              <a:rPr kumimoji="1" lang="ja-JP" altLang="en-US" smtClean="0"/>
              <a:t>‹#›</a:t>
            </a:fld>
            <a:endParaRPr kumimoji="1"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80345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2CE1BD-F1E1-A6D3-E14F-AB1C3F90BBED}"/>
              </a:ext>
            </a:extLst>
          </p:cNvPr>
          <p:cNvSpPr>
            <a:spLocks noGrp="1"/>
          </p:cNvSpPr>
          <p:nvPr>
            <p:ph type="ctrTitle"/>
          </p:nvPr>
        </p:nvSpPr>
        <p:spPr/>
        <p:txBody>
          <a:bodyPr>
            <a:normAutofit/>
          </a:bodyPr>
          <a:lstStyle/>
          <a:p>
            <a:r>
              <a:rPr kumimoji="1" lang="en-US" altLang="ja-JP" sz="6000" dirty="0"/>
              <a:t>Diffusion Model</a:t>
            </a:r>
            <a:r>
              <a:rPr lang="ja-JP" altLang="en-US" sz="6000" dirty="0"/>
              <a:t>の</a:t>
            </a:r>
            <a:r>
              <a:rPr lang="en-US" altLang="ja-JP" sz="6000" dirty="0"/>
              <a:t>text-to-Image</a:t>
            </a:r>
            <a:r>
              <a:rPr lang="ja-JP" altLang="en-US" sz="6000" dirty="0"/>
              <a:t>への応用（</a:t>
            </a:r>
            <a:r>
              <a:rPr lang="en-US" altLang="ja-JP" sz="6000" dirty="0"/>
              <a:t>GLIDE</a:t>
            </a:r>
            <a:r>
              <a:rPr lang="ja-JP" altLang="en-US" sz="6000" dirty="0"/>
              <a:t>）</a:t>
            </a:r>
            <a:endParaRPr kumimoji="1" lang="ja-JP" altLang="en-US" sz="6000" dirty="0"/>
          </a:p>
        </p:txBody>
      </p:sp>
      <p:sp>
        <p:nvSpPr>
          <p:cNvPr id="3" name="字幕 2">
            <a:extLst>
              <a:ext uri="{FF2B5EF4-FFF2-40B4-BE49-F238E27FC236}">
                <a16:creationId xmlns:a16="http://schemas.microsoft.com/office/drawing/2014/main" id="{B4A54542-49F3-3402-E914-F5D684FB8701}"/>
              </a:ext>
            </a:extLst>
          </p:cNvPr>
          <p:cNvSpPr>
            <a:spLocks noGrp="1"/>
          </p:cNvSpPr>
          <p:nvPr>
            <p:ph type="subTitle" idx="1"/>
          </p:nvPr>
        </p:nvSpPr>
        <p:spPr/>
        <p:txBody>
          <a:bodyPr/>
          <a:lstStyle/>
          <a:p>
            <a:r>
              <a:rPr kumimoji="1" lang="ja-JP" altLang="en-US" dirty="0"/>
              <a:t>小林研修士</a:t>
            </a:r>
            <a:r>
              <a:rPr kumimoji="1" lang="en-US" altLang="ja-JP" dirty="0"/>
              <a:t>1</a:t>
            </a:r>
            <a:r>
              <a:rPr kumimoji="1" lang="ja-JP" altLang="en-US" dirty="0"/>
              <a:t>年 海老澤優</a:t>
            </a:r>
          </a:p>
        </p:txBody>
      </p:sp>
    </p:spTree>
    <p:extLst>
      <p:ext uri="{BB962C8B-B14F-4D97-AF65-F5344CB8AC3E}">
        <p14:creationId xmlns:p14="http://schemas.microsoft.com/office/powerpoint/2010/main" val="899760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タイトル 1">
                <a:extLst>
                  <a:ext uri="{FF2B5EF4-FFF2-40B4-BE49-F238E27FC236}">
                    <a16:creationId xmlns:a16="http://schemas.microsoft.com/office/drawing/2014/main" id="{D422A225-C950-2B00-5D18-F3529A070337}"/>
                  </a:ext>
                </a:extLst>
              </p:cNvPr>
              <p:cNvSpPr>
                <a:spLocks noGrp="1"/>
              </p:cNvSpPr>
              <p:nvPr>
                <p:ph type="title"/>
              </p:nvPr>
            </p:nvSpPr>
            <p:spPr/>
            <p:txBody>
              <a:bodyPr/>
              <a:lstStyle/>
              <a:p>
                <a14:m>
                  <m:oMath xmlns:m="http://schemas.openxmlformats.org/officeDocument/2006/math">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Σ</m:t>
                        </m:r>
                      </m:e>
                      <m:sub>
                        <m:r>
                          <a:rPr kumimoji="1" lang="en-US" altLang="ja-JP" b="0" i="1" smtClean="0">
                            <a:latin typeface="Cambria Math" panose="02040503050406030204" pitchFamily="18" charset="0"/>
                          </a:rPr>
                          <m:t>𝜃</m:t>
                        </m:r>
                      </m:sub>
                    </m:sSub>
                  </m:oMath>
                </a14:m>
                <a:r>
                  <a:rPr kumimoji="1" lang="ja-JP" altLang="en-US" dirty="0"/>
                  <a:t>の学習</a:t>
                </a:r>
              </a:p>
            </p:txBody>
          </p:sp>
        </mc:Choice>
        <mc:Fallback>
          <p:sp>
            <p:nvSpPr>
              <p:cNvPr id="2" name="タイトル 1">
                <a:extLst>
                  <a:ext uri="{FF2B5EF4-FFF2-40B4-BE49-F238E27FC236}">
                    <a16:creationId xmlns:a16="http://schemas.microsoft.com/office/drawing/2014/main" id="{D422A225-C950-2B00-5D18-F3529A070337}"/>
                  </a:ext>
                </a:extLst>
              </p:cNvPr>
              <p:cNvSpPr>
                <a:spLocks noGrp="1" noRot="1" noChangeAspect="1" noMove="1" noResize="1" noEditPoints="1" noAdjustHandles="1" noChangeArrowheads="1" noChangeShapeType="1" noTextEdit="1"/>
              </p:cNvSpPr>
              <p:nvPr>
                <p:ph type="title"/>
              </p:nvPr>
            </p:nvSpPr>
            <p:spPr>
              <a:blipFill>
                <a:blip r:embed="rId2"/>
                <a:stretch>
                  <a:fillRect b="-1932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FEBAEBB2-5019-463E-A8FB-8B25FF0BF5DE}"/>
                  </a:ext>
                </a:extLst>
              </p:cNvPr>
              <p:cNvSpPr>
                <a:spLocks noGrp="1"/>
              </p:cNvSpPr>
              <p:nvPr>
                <p:ph idx="1"/>
              </p:nvPr>
            </p:nvSpPr>
            <p:spPr/>
            <p:txBody>
              <a:bodyPr>
                <a:normAutofit/>
              </a:bodyPr>
              <a:lstStyle/>
              <a:p>
                <a:pPr>
                  <a:buFont typeface="Wingdings" panose="05000000000000000000" pitchFamily="2" charset="2"/>
                  <a:buChar char="l"/>
                </a:pPr>
                <a:r>
                  <a:rPr kumimoji="1" lang="en-US" altLang="ja-JP" dirty="0"/>
                  <a:t>DDPM</a:t>
                </a:r>
                <a:r>
                  <a:rPr kumimoji="1" lang="ja-JP" altLang="en-US" dirty="0"/>
                  <a:t>では</a:t>
                </a:r>
                <a14:m>
                  <m:oMath xmlns:m="http://schemas.openxmlformats.org/officeDocument/2006/math">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Σ</m:t>
                        </m:r>
                      </m:e>
                      <m:sub>
                        <m:r>
                          <a:rPr kumimoji="1" lang="en-US" altLang="ja-JP" b="0" i="1" smtClean="0">
                            <a:latin typeface="Cambria Math" panose="02040503050406030204" pitchFamily="18" charset="0"/>
                          </a:rPr>
                          <m:t>𝜃</m:t>
                        </m:r>
                      </m:sub>
                    </m:sSub>
                  </m:oMath>
                </a14:m>
                <a:r>
                  <a:rPr kumimoji="1" lang="ja-JP" altLang="en-US" dirty="0"/>
                  <a:t>を固定していたが，ステップ数が少ない場合は分散も学習させた方が精度がよくなることがわかっている（</a:t>
                </a:r>
                <a:r>
                  <a:rPr lang="en-US" altLang="ja-JP" dirty="0"/>
                  <a:t>Improved Denoising Diffusion Probabilistic Models.2021</a:t>
                </a:r>
                <a:r>
                  <a:rPr kumimoji="1" lang="ja-JP" altLang="en-US" dirty="0"/>
                  <a:t>）</a:t>
                </a:r>
                <a:endParaRPr kumimoji="1" lang="en-US" altLang="ja-JP" dirty="0"/>
              </a:p>
              <a:p>
                <a:pPr>
                  <a:buFont typeface="Wingdings" panose="05000000000000000000" pitchFamily="2" charset="2"/>
                  <a:buChar char="l"/>
                </a:pPr>
                <a14:m>
                  <m:oMath xmlns:m="http://schemas.openxmlformats.org/officeDocument/2006/math">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Σ</m:t>
                        </m:r>
                      </m:e>
                      <m:sub>
                        <m:r>
                          <a:rPr kumimoji="1" lang="en-US" altLang="ja-JP" b="0" i="1" smtClean="0">
                            <a:latin typeface="Cambria Math" panose="02040503050406030204" pitchFamily="18" charset="0"/>
                          </a:rPr>
                          <m:t>𝜃</m:t>
                        </m:r>
                      </m:sub>
                    </m:sSub>
                  </m:oMath>
                </a14:m>
                <a:r>
                  <a:rPr kumimoji="1" lang="ja-JP" altLang="en-US" dirty="0"/>
                  <a:t>を直接学習するのではなく，</a:t>
                </a:r>
                <a:br>
                  <a:rPr lang="en-US" altLang="ja-JP" dirty="0"/>
                </a:br>
                <a14:m>
                  <m:oMath xmlns:m="http://schemas.openxmlformats.org/officeDocument/2006/math">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Σ</m:t>
                        </m:r>
                      </m:e>
                      <m:sub>
                        <m:r>
                          <a:rPr lang="en-US" altLang="ja-JP" b="0" i="1" smtClean="0">
                            <a:latin typeface="Cambria Math" panose="02040503050406030204" pitchFamily="18" charset="0"/>
                          </a:rPr>
                          <m:t>𝜃</m:t>
                        </m:r>
                      </m:sub>
                    </m:sSub>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r>
                      <a:rPr lang="en-US" altLang="ja-JP" b="0" i="1" smtClean="0">
                        <a:latin typeface="Cambria Math" panose="02040503050406030204" pitchFamily="18" charset="0"/>
                      </a:rPr>
                      <m:t>=</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exp</m:t>
                        </m:r>
                      </m:fName>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𝑣</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log</m:t>
                                </m:r>
                              </m:fName>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𝛽</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m:t>
                                    </m:r>
                                    <m:r>
                                      <a:rPr lang="en-US" altLang="ja-JP" b="0" i="1" smtClean="0">
                                        <a:latin typeface="Cambria Math" panose="02040503050406030204" pitchFamily="18" charset="0"/>
                                      </a:rPr>
                                      <m:t>𝑣</m:t>
                                    </m:r>
                                  </m:e>
                                </m:d>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log</m:t>
                                    </m:r>
                                  </m:fName>
                                  <m:e>
                                    <m:sSub>
                                      <m:sSubPr>
                                        <m:ctrlPr>
                                          <a:rPr kumimoji="1" lang="en-US" altLang="ja-JP" b="0" i="1" dirty="0"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𝛽</m:t>
                                            </m:r>
                                          </m:e>
                                        </m:acc>
                                      </m:e>
                                      <m:sub>
                                        <m:r>
                                          <a:rPr kumimoji="1" lang="en-US" altLang="ja-JP" b="0" i="1" dirty="0" smtClean="0">
                                            <a:latin typeface="Cambria Math" panose="02040503050406030204" pitchFamily="18" charset="0"/>
                                          </a:rPr>
                                          <m:t>𝑡</m:t>
                                        </m:r>
                                      </m:sub>
                                    </m:sSub>
                                  </m:e>
                                </m:func>
                              </m:e>
                            </m:func>
                          </m:e>
                        </m:d>
                      </m:e>
                    </m:func>
                  </m:oMath>
                </a14:m>
                <a:br>
                  <a:rPr kumimoji="1" lang="en-US" altLang="ja-JP" dirty="0"/>
                </a:br>
                <a:r>
                  <a:rPr kumimoji="1" lang="ja-JP" altLang="en-US" dirty="0"/>
                  <a:t>の</a:t>
                </a:r>
                <a14:m>
                  <m:oMath xmlns:m="http://schemas.openxmlformats.org/officeDocument/2006/math">
                    <m:r>
                      <a:rPr kumimoji="1" lang="en-US" altLang="ja-JP" b="0" i="1" smtClean="0">
                        <a:latin typeface="Cambria Math" panose="02040503050406030204" pitchFamily="18" charset="0"/>
                      </a:rPr>
                      <m:t>𝑣</m:t>
                    </m:r>
                  </m:oMath>
                </a14:m>
                <a:r>
                  <a:rPr kumimoji="1" lang="ja-JP" altLang="en-US" dirty="0"/>
                  <a:t>を学習するようにする．</a:t>
                </a:r>
                <a:br>
                  <a:rPr kumimoji="1" lang="en-US" altLang="ja-JP" dirty="0"/>
                </a:br>
                <a14:m>
                  <m:oMath xmlns:m="http://schemas.openxmlformats.org/officeDocument/2006/math">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𝑡</m:t>
                            </m:r>
                          </m:sub>
                        </m:sSub>
                      </m:e>
                    </m:acc>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sSub>
                          <m:sSubPr>
                            <m:ctrlPr>
                              <a:rPr lang="en-US" altLang="ja-JP" i="1">
                                <a:latin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𝛼</m:t>
                                </m:r>
                              </m:e>
                            </m:acc>
                          </m:e>
                          <m:sub>
                            <m:r>
                              <a:rPr lang="en-US" altLang="ja-JP" i="1">
                                <a:latin typeface="Cambria Math" panose="02040503050406030204" pitchFamily="18" charset="0"/>
                              </a:rPr>
                              <m:t>𝑡</m:t>
                            </m:r>
                            <m:r>
                              <a:rPr lang="en-US" altLang="ja-JP" i="1">
                                <a:latin typeface="Cambria Math" panose="02040503050406030204" pitchFamily="18" charset="0"/>
                              </a:rPr>
                              <m:t>−1</m:t>
                            </m:r>
                          </m:sub>
                        </m:sSub>
                      </m:num>
                      <m:den>
                        <m:r>
                          <a:rPr lang="en-US" altLang="ja-JP" i="1">
                            <a:latin typeface="Cambria Math" panose="02040503050406030204" pitchFamily="18" charset="0"/>
                          </a:rPr>
                          <m:t>1−</m:t>
                        </m:r>
                        <m:sSub>
                          <m:sSubPr>
                            <m:ctrlPr>
                              <a:rPr lang="en-US" altLang="ja-JP" i="1">
                                <a:latin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𝛼</m:t>
                                </m:r>
                              </m:e>
                            </m:acc>
                          </m:e>
                          <m:sub>
                            <m:r>
                              <a:rPr lang="en-US" altLang="ja-JP" i="1">
                                <a:latin typeface="Cambria Math" panose="02040503050406030204" pitchFamily="18" charset="0"/>
                              </a:rPr>
                              <m:t>𝑡</m:t>
                            </m:r>
                          </m:sub>
                        </m:sSub>
                      </m:den>
                    </m:f>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𝑡</m:t>
                        </m:r>
                      </m:sub>
                    </m:sSub>
                    <m:r>
                      <a:rPr lang="en-US" altLang="ja-JP" b="0" i="1" smtClean="0">
                        <a:latin typeface="Cambria Math" panose="02040503050406030204" pitchFamily="18" charset="0"/>
                      </a:rPr>
                      <m:t>    (</m:t>
                    </m:r>
                    <m:r>
                      <a:rPr lang="en-US" altLang="ja-JP" b="0" i="1" smtClean="0">
                        <a:latin typeface="Cambria Math" panose="02040503050406030204" pitchFamily="18" charset="0"/>
                      </a:rPr>
                      <m:t>𝑞</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0</m:t>
                        </m:r>
                      </m:sub>
                    </m:sSub>
                    <m:r>
                      <a:rPr lang="en-US" altLang="ja-JP" b="0" i="1" smtClean="0">
                        <a:latin typeface="Cambria Math" panose="02040503050406030204" pitchFamily="18" charset="0"/>
                      </a:rPr>
                      <m:t>)</m:t>
                    </m:r>
                    <m:r>
                      <a:rPr lang="ja-JP" altLang="en-US" i="1">
                        <a:latin typeface="Cambria Math" panose="02040503050406030204" pitchFamily="18" charset="0"/>
                      </a:rPr>
                      <m:t>の分散</m:t>
                    </m:r>
                    <m:r>
                      <a:rPr lang="ja-JP" altLang="en-US" i="1" smtClean="0">
                        <a:latin typeface="Cambria Math" panose="02040503050406030204" pitchFamily="18" charset="0"/>
                      </a:rPr>
                      <m:t>項</m:t>
                    </m:r>
                  </m:oMath>
                </a14:m>
                <a:endParaRPr kumimoji="1" lang="en-US" altLang="ja-JP" dirty="0"/>
              </a:p>
              <a:p>
                <a:pPr>
                  <a:buFont typeface="Wingdings" panose="05000000000000000000" pitchFamily="2" charset="2"/>
                  <a:buChar char="l"/>
                </a:pPr>
                <a:r>
                  <a:rPr lang="ja-JP" altLang="en-US" dirty="0"/>
                  <a:t>分散の情報も用いるので，目的関数を</a:t>
                </a:r>
                <a:br>
                  <a:rPr lang="en-US" altLang="ja-JP" dirty="0"/>
                </a:b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𝐿</m:t>
                        </m:r>
                      </m:e>
                      <m:sub>
                        <m:r>
                          <m:rPr>
                            <m:sty m:val="p"/>
                          </m:rPr>
                          <a:rPr lang="en-US" altLang="ja-JP" b="0" i="0" smtClean="0">
                            <a:latin typeface="Cambria Math" panose="02040503050406030204" pitchFamily="18" charset="0"/>
                          </a:rPr>
                          <m:t>simple</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𝜆</m:t>
                    </m:r>
                    <m:sSub>
                      <m:sSubPr>
                        <m:ctrlPr>
                          <a:rPr lang="en-US" altLang="ja-JP" b="0" i="0" smtClean="0">
                            <a:latin typeface="Cambria Math" panose="02040503050406030204" pitchFamily="18" charset="0"/>
                          </a:rPr>
                        </m:ctrlPr>
                      </m:sSubPr>
                      <m:e>
                        <m:r>
                          <a:rPr lang="en-US" altLang="ja-JP" b="0" i="1" smtClean="0">
                            <a:latin typeface="Cambria Math" panose="02040503050406030204" pitchFamily="18" charset="0"/>
                          </a:rPr>
                          <m:t>𝐿</m:t>
                        </m:r>
                      </m:e>
                      <m:sub>
                        <m:r>
                          <m:rPr>
                            <m:sty m:val="p"/>
                          </m:rPr>
                          <a:rPr lang="en-US" altLang="ja-JP" b="0" i="0" smtClean="0">
                            <a:latin typeface="Cambria Math" panose="02040503050406030204" pitchFamily="18" charset="0"/>
                          </a:rPr>
                          <m:t>VLB</m:t>
                        </m:r>
                      </m:sub>
                    </m:sSub>
                    <m:r>
                      <a:rPr lang="en-US" altLang="ja-JP" b="0" i="0" smtClean="0">
                        <a:latin typeface="Cambria Math" panose="02040503050406030204" pitchFamily="18" charset="0"/>
                      </a:rPr>
                      <m:t> </m:t>
                    </m:r>
                  </m:oMath>
                </a14:m>
                <a:br>
                  <a:rPr kumimoji="1" lang="en-US" altLang="ja-JP" dirty="0"/>
                </a:br>
                <a:r>
                  <a:rPr lang="ja-JP" altLang="en-US" dirty="0"/>
                  <a:t>に変更．</a:t>
                </a:r>
                <a14:m>
                  <m:oMath xmlns:m="http://schemas.openxmlformats.org/officeDocument/2006/math">
                    <m:r>
                      <a:rPr lang="en-US" altLang="ja-JP" b="0" i="1" smtClean="0">
                        <a:latin typeface="Cambria Math" panose="02040503050406030204" pitchFamily="18" charset="0"/>
                      </a:rPr>
                      <m:t>𝜆</m:t>
                    </m:r>
                  </m:oMath>
                </a14:m>
                <a:r>
                  <a:rPr kumimoji="1" lang="ja-JP" altLang="en-US" dirty="0"/>
                  <a:t>はハイパーパラメータ．</a:t>
                </a:r>
                <a:endParaRPr kumimoji="1" lang="en-US" altLang="ja-JP" dirty="0"/>
              </a:p>
            </p:txBody>
          </p:sp>
        </mc:Choice>
        <mc:Fallback>
          <p:sp>
            <p:nvSpPr>
              <p:cNvPr id="3" name="コンテンツ プレースホルダー 2">
                <a:extLst>
                  <a:ext uri="{FF2B5EF4-FFF2-40B4-BE49-F238E27FC236}">
                    <a16:creationId xmlns:a16="http://schemas.microsoft.com/office/drawing/2014/main" id="{FEBAEBB2-5019-463E-A8FB-8B25FF0BF5DE}"/>
                  </a:ext>
                </a:extLst>
              </p:cNvPr>
              <p:cNvSpPr>
                <a:spLocks noGrp="1" noRot="1" noChangeAspect="1" noMove="1" noResize="1" noEditPoints="1" noAdjustHandles="1" noChangeArrowheads="1" noChangeShapeType="1" noTextEdit="1"/>
              </p:cNvSpPr>
              <p:nvPr>
                <p:ph idx="1"/>
              </p:nvPr>
            </p:nvSpPr>
            <p:spPr>
              <a:blipFill>
                <a:blip r:embed="rId3"/>
                <a:stretch>
                  <a:fillRect l="-1455" t="-2121" r="-151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37434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32F5BC-5702-D06A-96F5-18D18843B16B}"/>
              </a:ext>
            </a:extLst>
          </p:cNvPr>
          <p:cNvSpPr>
            <a:spLocks noGrp="1"/>
          </p:cNvSpPr>
          <p:nvPr>
            <p:ph type="title"/>
          </p:nvPr>
        </p:nvSpPr>
        <p:spPr/>
        <p:txBody>
          <a:bodyPr/>
          <a:lstStyle/>
          <a:p>
            <a:r>
              <a:rPr kumimoji="1" lang="en-US" altLang="ja-JP" dirty="0"/>
              <a:t>Class Conditional DDPM</a:t>
            </a:r>
            <a:endParaRPr kumimoji="1" lang="ja-JP" altLang="en-US" dirty="0"/>
          </a:p>
        </p:txBody>
      </p:sp>
      <p:grpSp>
        <p:nvGrpSpPr>
          <p:cNvPr id="25" name="グループ化 24">
            <a:extLst>
              <a:ext uri="{FF2B5EF4-FFF2-40B4-BE49-F238E27FC236}">
                <a16:creationId xmlns:a16="http://schemas.microsoft.com/office/drawing/2014/main" id="{FFC7EDD9-19C6-C9E2-D6B9-2CDA5640EEE5}"/>
              </a:ext>
            </a:extLst>
          </p:cNvPr>
          <p:cNvGrpSpPr/>
          <p:nvPr/>
        </p:nvGrpSpPr>
        <p:grpSpPr>
          <a:xfrm>
            <a:off x="837240" y="1750423"/>
            <a:ext cx="10517520" cy="4396760"/>
            <a:chOff x="307077" y="1868547"/>
            <a:chExt cx="10517520" cy="4396760"/>
          </a:xfrm>
        </p:grpSpPr>
        <p:pic>
          <p:nvPicPr>
            <p:cNvPr id="26" name="Picture 8">
              <a:extLst>
                <a:ext uri="{FF2B5EF4-FFF2-40B4-BE49-F238E27FC236}">
                  <a16:creationId xmlns:a16="http://schemas.microsoft.com/office/drawing/2014/main" id="{21EDB8C0-5483-C22D-7CA0-5069FBA24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868" y="4465307"/>
              <a:ext cx="1850602" cy="180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7" name="テキスト ボックス 26">
                  <a:extLst>
                    <a:ext uri="{FF2B5EF4-FFF2-40B4-BE49-F238E27FC236}">
                      <a16:creationId xmlns:a16="http://schemas.microsoft.com/office/drawing/2014/main" id="{5664427C-43F4-D53C-4D70-FFFCA35C350B}"/>
                    </a:ext>
                  </a:extLst>
                </p:cNvPr>
                <p:cNvSpPr txBox="1"/>
                <p:nvPr/>
              </p:nvSpPr>
              <p:spPr>
                <a:xfrm>
                  <a:off x="350691" y="3242141"/>
                  <a:ext cx="825104" cy="584775"/>
                </a:xfrm>
                <a:prstGeom prst="rect">
                  <a:avLst/>
                </a:prstGeom>
                <a:noFill/>
              </p:spPr>
              <p:txBody>
                <a:bodyPr wrap="square" rtlCol="0">
                  <a:spAutoFit/>
                </a:bodyPr>
                <a:lstStyle/>
                <a:p>
                  <a:pPr algn="ctr"/>
                  <a:r>
                    <a:rPr kumimoji="1" lang="ja-JP" altLang="en-US" sz="1600" dirty="0"/>
                    <a:t>データ</a:t>
                  </a:r>
                  <a:endParaRPr kumimoji="1" lang="en-US" altLang="ja-JP" sz="1600"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0</m:t>
                            </m:r>
                          </m:sub>
                        </m:sSub>
                      </m:oMath>
                    </m:oMathPara>
                  </a14:m>
                  <a:endParaRPr kumimoji="1" lang="ja-JP" altLang="en-US" sz="1600" dirty="0"/>
                </a:p>
              </p:txBody>
            </p:sp>
          </mc:Choice>
          <mc:Fallback>
            <p:sp>
              <p:nvSpPr>
                <p:cNvPr id="27" name="テキスト ボックス 26">
                  <a:extLst>
                    <a:ext uri="{FF2B5EF4-FFF2-40B4-BE49-F238E27FC236}">
                      <a16:creationId xmlns:a16="http://schemas.microsoft.com/office/drawing/2014/main" id="{5664427C-43F4-D53C-4D70-FFFCA35C350B}"/>
                    </a:ext>
                  </a:extLst>
                </p:cNvPr>
                <p:cNvSpPr txBox="1">
                  <a:spLocks noRot="1" noChangeAspect="1" noMove="1" noResize="1" noEditPoints="1" noAdjustHandles="1" noChangeArrowheads="1" noChangeShapeType="1" noTextEdit="1"/>
                </p:cNvSpPr>
                <p:nvPr/>
              </p:nvSpPr>
              <p:spPr>
                <a:xfrm>
                  <a:off x="350691" y="3242141"/>
                  <a:ext cx="825104" cy="584775"/>
                </a:xfrm>
                <a:prstGeom prst="rect">
                  <a:avLst/>
                </a:prstGeom>
                <a:blipFill>
                  <a:blip r:embed="rId3"/>
                  <a:stretch>
                    <a:fillRect t="-41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8" name="テキスト ボックス 27">
                  <a:extLst>
                    <a:ext uri="{FF2B5EF4-FFF2-40B4-BE49-F238E27FC236}">
                      <a16:creationId xmlns:a16="http://schemas.microsoft.com/office/drawing/2014/main" id="{7D6927DB-8987-1427-EC35-E146898CF0C4}"/>
                    </a:ext>
                  </a:extLst>
                </p:cNvPr>
                <p:cNvSpPr txBox="1"/>
                <p:nvPr/>
              </p:nvSpPr>
              <p:spPr>
                <a:xfrm>
                  <a:off x="307077" y="5042141"/>
                  <a:ext cx="912331" cy="584775"/>
                </a:xfrm>
                <a:prstGeom prst="rect">
                  <a:avLst/>
                </a:prstGeom>
                <a:noFill/>
              </p:spPr>
              <p:txBody>
                <a:bodyPr wrap="square" rtlCol="0">
                  <a:spAutoFit/>
                </a:bodyPr>
                <a:lstStyle/>
                <a:p>
                  <a:pPr algn="ctr"/>
                  <a:r>
                    <a:rPr kumimoji="1" lang="ja-JP" altLang="en-US" sz="1600" dirty="0"/>
                    <a:t>ノイズ</a:t>
                  </a:r>
                  <a:endParaRPr kumimoji="1" lang="en-US" altLang="ja-JP" sz="1600" dirty="0"/>
                </a:p>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𝜀</m:t>
                        </m:r>
                      </m:oMath>
                    </m:oMathPara>
                  </a14:m>
                  <a:endParaRPr kumimoji="1" lang="ja-JP" altLang="en-US" sz="1600" dirty="0"/>
                </a:p>
              </p:txBody>
            </p:sp>
          </mc:Choice>
          <mc:Fallback>
            <p:sp>
              <p:nvSpPr>
                <p:cNvPr id="28" name="テキスト ボックス 27">
                  <a:extLst>
                    <a:ext uri="{FF2B5EF4-FFF2-40B4-BE49-F238E27FC236}">
                      <a16:creationId xmlns:a16="http://schemas.microsoft.com/office/drawing/2014/main" id="{7D6927DB-8987-1427-EC35-E146898CF0C4}"/>
                    </a:ext>
                  </a:extLst>
                </p:cNvPr>
                <p:cNvSpPr txBox="1">
                  <a:spLocks noRot="1" noChangeAspect="1" noMove="1" noResize="1" noEditPoints="1" noAdjustHandles="1" noChangeArrowheads="1" noChangeShapeType="1" noTextEdit="1"/>
                </p:cNvSpPr>
                <p:nvPr/>
              </p:nvSpPr>
              <p:spPr>
                <a:xfrm>
                  <a:off x="307077" y="5042141"/>
                  <a:ext cx="912331" cy="584775"/>
                </a:xfrm>
                <a:prstGeom prst="rect">
                  <a:avLst/>
                </a:prstGeom>
                <a:blipFill>
                  <a:blip r:embed="rId4"/>
                  <a:stretch>
                    <a:fillRect t="-5208"/>
                  </a:stretch>
                </a:blipFill>
              </p:spPr>
              <p:txBody>
                <a:bodyPr/>
                <a:lstStyle/>
                <a:p>
                  <a:r>
                    <a:rPr lang="ja-JP" altLang="en-US">
                      <a:noFill/>
                    </a:rPr>
                    <a:t> </a:t>
                  </a:r>
                </a:p>
              </p:txBody>
            </p:sp>
          </mc:Fallback>
        </mc:AlternateContent>
        <p:grpSp>
          <p:nvGrpSpPr>
            <p:cNvPr id="29" name="グループ化 28">
              <a:extLst>
                <a:ext uri="{FF2B5EF4-FFF2-40B4-BE49-F238E27FC236}">
                  <a16:creationId xmlns:a16="http://schemas.microsoft.com/office/drawing/2014/main" id="{4DA798AB-63C1-5BCA-238E-408249C174C1}"/>
                </a:ext>
              </a:extLst>
            </p:cNvPr>
            <p:cNvGrpSpPr/>
            <p:nvPr/>
          </p:nvGrpSpPr>
          <p:grpSpPr>
            <a:xfrm>
              <a:off x="758153" y="1868547"/>
              <a:ext cx="10066444" cy="4257857"/>
              <a:chOff x="758153" y="1868547"/>
              <a:chExt cx="10066444" cy="4257857"/>
            </a:xfrm>
          </p:grpSpPr>
          <p:pic>
            <p:nvPicPr>
              <p:cNvPr id="30" name="Picture 2">
                <a:extLst>
                  <a:ext uri="{FF2B5EF4-FFF2-40B4-BE49-F238E27FC236}">
                    <a16:creationId xmlns:a16="http://schemas.microsoft.com/office/drawing/2014/main" id="{E241CB86-6C22-F77C-FF49-2FEA6D97A6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868" y="2665307"/>
                <a:ext cx="1850603" cy="1800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9A5BD389-5785-D74B-35D3-3871F36E91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8883" y="3565307"/>
                <a:ext cx="1850602" cy="180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2" name="テキスト ボックス 31">
                    <a:extLst>
                      <a:ext uri="{FF2B5EF4-FFF2-40B4-BE49-F238E27FC236}">
                        <a16:creationId xmlns:a16="http://schemas.microsoft.com/office/drawing/2014/main" id="{75746C52-597F-94DE-CEF1-F08F933EE6AF}"/>
                      </a:ext>
                    </a:extLst>
                  </p:cNvPr>
                  <p:cNvSpPr txBox="1"/>
                  <p:nvPr/>
                </p:nvSpPr>
                <p:spPr>
                  <a:xfrm>
                    <a:off x="758153" y="1868547"/>
                    <a:ext cx="2142317" cy="830997"/>
                  </a:xfrm>
                  <a:prstGeom prst="rect">
                    <a:avLst/>
                  </a:prstGeom>
                  <a:noFill/>
                </p:spPr>
                <p:txBody>
                  <a:bodyPr wrap="square" rtlCol="0">
                    <a:spAutoFit/>
                  </a:bodyPr>
                  <a:lstStyle/>
                  <a:p>
                    <a:pPr algn="ctr"/>
                    <a:r>
                      <a:rPr kumimoji="1" lang="ja-JP" altLang="en-US" sz="1600" dirty="0"/>
                      <a:t>時刻情報</a:t>
                    </a:r>
                    <a:r>
                      <a:rPr kumimoji="1" lang="en-US" altLang="ja-JP" sz="1600" dirty="0"/>
                      <a:t>, </a:t>
                    </a:r>
                    <a:r>
                      <a:rPr kumimoji="1" lang="ja-JP" altLang="en-US" sz="1600" dirty="0">
                        <a:solidFill>
                          <a:srgbClr val="FF0000"/>
                        </a:solidFill>
                      </a:rPr>
                      <a:t>クラス情報</a:t>
                    </a:r>
                    <a:endParaRPr kumimoji="1" lang="en-US" altLang="ja-JP" sz="1600" dirty="0">
                      <a:solidFill>
                        <a:srgbClr val="FF0000"/>
                      </a:solidFill>
                    </a:endParaRPr>
                  </a:p>
                  <a:p>
                    <a:pPr/>
                    <a14:m>
                      <m:oMath xmlns:m="http://schemas.openxmlformats.org/officeDocument/2006/math">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𝑈</m:t>
                        </m:r>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1,</m:t>
                            </m:r>
                            <m:r>
                              <a:rPr kumimoji="1" lang="en-US" altLang="ja-JP" sz="1600" b="0" i="1" smtClean="0">
                                <a:latin typeface="Cambria Math" panose="02040503050406030204" pitchFamily="18" charset="0"/>
                              </a:rPr>
                              <m:t>𝑇</m:t>
                            </m:r>
                          </m:e>
                        </m:d>
                      </m:oMath>
                    </a14:m>
                    <a:r>
                      <a:rPr kumimoji="1" lang="en-US" altLang="ja-JP" sz="1600" b="0" dirty="0"/>
                      <a:t>, </a:t>
                    </a:r>
                    <a14:m>
                      <m:oMath xmlns:m="http://schemas.openxmlformats.org/officeDocument/2006/math">
                        <m:r>
                          <a:rPr kumimoji="1" lang="en-US" altLang="ja-JP" sz="1600" b="0" i="1" smtClean="0">
                            <a:solidFill>
                              <a:srgbClr val="FF0000"/>
                            </a:solidFill>
                            <a:latin typeface="Cambria Math" panose="02040503050406030204" pitchFamily="18" charset="0"/>
                          </a:rPr>
                          <m:t>𝑐</m:t>
                        </m:r>
                      </m:oMath>
                    </a14:m>
                    <a:endParaRPr kumimoji="1" lang="en-US" altLang="ja-JP" sz="1600" b="0" dirty="0"/>
                  </a:p>
                  <a:p>
                    <a:pPr algn="ctr"/>
                    <a:endParaRPr kumimoji="1" lang="ja-JP" altLang="en-US" sz="1600" dirty="0"/>
                  </a:p>
                </p:txBody>
              </p:sp>
            </mc:Choice>
            <mc:Fallback>
              <p:sp>
                <p:nvSpPr>
                  <p:cNvPr id="32" name="テキスト ボックス 31">
                    <a:extLst>
                      <a:ext uri="{FF2B5EF4-FFF2-40B4-BE49-F238E27FC236}">
                        <a16:creationId xmlns:a16="http://schemas.microsoft.com/office/drawing/2014/main" id="{75746C52-597F-94DE-CEF1-F08F933EE6AF}"/>
                      </a:ext>
                    </a:extLst>
                  </p:cNvPr>
                  <p:cNvSpPr txBox="1">
                    <a:spLocks noRot="1" noChangeAspect="1" noMove="1" noResize="1" noEditPoints="1" noAdjustHandles="1" noChangeArrowheads="1" noChangeShapeType="1" noTextEdit="1"/>
                  </p:cNvSpPr>
                  <p:nvPr/>
                </p:nvSpPr>
                <p:spPr>
                  <a:xfrm>
                    <a:off x="758153" y="1868547"/>
                    <a:ext cx="2142317" cy="830997"/>
                  </a:xfrm>
                  <a:prstGeom prst="rect">
                    <a:avLst/>
                  </a:prstGeom>
                  <a:blipFill>
                    <a:blip r:embed="rId7"/>
                    <a:stretch>
                      <a:fillRect t="-3676"/>
                    </a:stretch>
                  </a:blipFill>
                </p:spPr>
                <p:txBody>
                  <a:bodyPr/>
                  <a:lstStyle/>
                  <a:p>
                    <a:r>
                      <a:rPr lang="ja-JP" altLang="en-US">
                        <a:noFill/>
                      </a:rPr>
                      <a:t> </a:t>
                    </a:r>
                  </a:p>
                </p:txBody>
              </p:sp>
            </mc:Fallback>
          </mc:AlternateContent>
          <p:cxnSp>
            <p:nvCxnSpPr>
              <p:cNvPr id="33" name="コネクタ: カギ線 32">
                <a:extLst>
                  <a:ext uri="{FF2B5EF4-FFF2-40B4-BE49-F238E27FC236}">
                    <a16:creationId xmlns:a16="http://schemas.microsoft.com/office/drawing/2014/main" id="{4C888E32-5C61-773B-BB51-0C6D1DD5FA7F}"/>
                  </a:ext>
                </a:extLst>
              </p:cNvPr>
              <p:cNvCxnSpPr>
                <a:cxnSpLocks/>
                <a:stCxn id="32" idx="3"/>
                <a:endCxn id="31" idx="1"/>
              </p:cNvCxnSpPr>
              <p:nvPr/>
            </p:nvCxnSpPr>
            <p:spPr>
              <a:xfrm>
                <a:off x="2900470" y="2284046"/>
                <a:ext cx="868413" cy="218126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4" name="コネクタ: カギ線 33">
                <a:extLst>
                  <a:ext uri="{FF2B5EF4-FFF2-40B4-BE49-F238E27FC236}">
                    <a16:creationId xmlns:a16="http://schemas.microsoft.com/office/drawing/2014/main" id="{CEFCAAAE-CE5D-2DB5-87DF-A002BC54BEBF}"/>
                  </a:ext>
                </a:extLst>
              </p:cNvPr>
              <p:cNvCxnSpPr>
                <a:cxnSpLocks/>
                <a:stCxn id="30" idx="3"/>
                <a:endCxn id="31" idx="1"/>
              </p:cNvCxnSpPr>
              <p:nvPr/>
            </p:nvCxnSpPr>
            <p:spPr>
              <a:xfrm>
                <a:off x="2900471" y="3565307"/>
                <a:ext cx="868412" cy="9000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5" name="コネクタ: カギ線 34">
                <a:extLst>
                  <a:ext uri="{FF2B5EF4-FFF2-40B4-BE49-F238E27FC236}">
                    <a16:creationId xmlns:a16="http://schemas.microsoft.com/office/drawing/2014/main" id="{F1658901-5CB9-C02B-CB16-3FED2953F38B}"/>
                  </a:ext>
                </a:extLst>
              </p:cNvPr>
              <p:cNvCxnSpPr>
                <a:cxnSpLocks/>
                <a:stCxn id="26" idx="3"/>
                <a:endCxn id="31" idx="1"/>
              </p:cNvCxnSpPr>
              <p:nvPr/>
            </p:nvCxnSpPr>
            <p:spPr>
              <a:xfrm flipV="1">
                <a:off x="2900470" y="4465307"/>
                <a:ext cx="868413" cy="9000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36" name="台形 35">
                <a:extLst>
                  <a:ext uri="{FF2B5EF4-FFF2-40B4-BE49-F238E27FC236}">
                    <a16:creationId xmlns:a16="http://schemas.microsoft.com/office/drawing/2014/main" id="{68A1C9B1-300A-2737-9A87-9064BE7ED76C}"/>
                  </a:ext>
                </a:extLst>
              </p:cNvPr>
              <p:cNvSpPr/>
              <p:nvPr/>
            </p:nvSpPr>
            <p:spPr>
              <a:xfrm rot="5400000">
                <a:off x="5839766" y="4163326"/>
                <a:ext cx="1097282" cy="567692"/>
              </a:xfrm>
              <a:prstGeom prst="trapezoid">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A4019EAD-898E-FB4E-E820-D2659F842700}"/>
                  </a:ext>
                </a:extLst>
              </p:cNvPr>
              <p:cNvSpPr txBox="1"/>
              <p:nvPr/>
            </p:nvSpPr>
            <p:spPr>
              <a:xfrm>
                <a:off x="6145873" y="4262506"/>
                <a:ext cx="487679" cy="369332"/>
              </a:xfrm>
              <a:prstGeom prst="rect">
                <a:avLst/>
              </a:prstGeom>
              <a:noFill/>
            </p:spPr>
            <p:txBody>
              <a:bodyPr wrap="square" rtlCol="0">
                <a:spAutoFit/>
              </a:bodyPr>
              <a:lstStyle/>
              <a:p>
                <a:r>
                  <a:rPr kumimoji="1" lang="en-US" altLang="ja-JP" dirty="0"/>
                  <a:t>NN</a:t>
                </a:r>
                <a:endParaRPr kumimoji="1" lang="ja-JP" altLang="en-US" dirty="0"/>
              </a:p>
            </p:txBody>
          </p:sp>
          <p:cxnSp>
            <p:nvCxnSpPr>
              <p:cNvPr id="38" name="直線矢印コネクタ 37">
                <a:extLst>
                  <a:ext uri="{FF2B5EF4-FFF2-40B4-BE49-F238E27FC236}">
                    <a16:creationId xmlns:a16="http://schemas.microsoft.com/office/drawing/2014/main" id="{4B51DD03-8985-4E9A-1BCF-76B2AFE6622F}"/>
                  </a:ext>
                </a:extLst>
              </p:cNvPr>
              <p:cNvCxnSpPr>
                <a:cxnSpLocks/>
                <a:stCxn id="31" idx="3"/>
              </p:cNvCxnSpPr>
              <p:nvPr/>
            </p:nvCxnSpPr>
            <p:spPr>
              <a:xfrm>
                <a:off x="5619485" y="4465307"/>
                <a:ext cx="3816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9" name="Picture 8">
                <a:extLst>
                  <a:ext uri="{FF2B5EF4-FFF2-40B4-BE49-F238E27FC236}">
                    <a16:creationId xmlns:a16="http://schemas.microsoft.com/office/drawing/2014/main" id="{331FE7AD-8C1E-87BB-012E-CE0167A78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562" y="3565307"/>
                <a:ext cx="1850602" cy="1800000"/>
              </a:xfrm>
              <a:prstGeom prst="rect">
                <a:avLst/>
              </a:prstGeom>
              <a:noFill/>
              <a:extLst>
                <a:ext uri="{909E8E84-426E-40DD-AFC4-6F175D3DCCD1}">
                  <a14:hiddenFill xmlns:a14="http://schemas.microsoft.com/office/drawing/2010/main">
                    <a:solidFill>
                      <a:srgbClr val="FFFFFF"/>
                    </a:solidFill>
                  </a14:hiddenFill>
                </a:ext>
              </a:extLst>
            </p:spPr>
          </p:pic>
          <p:sp>
            <p:nvSpPr>
              <p:cNvPr id="40" name="楕円 39">
                <a:extLst>
                  <a:ext uri="{FF2B5EF4-FFF2-40B4-BE49-F238E27FC236}">
                    <a16:creationId xmlns:a16="http://schemas.microsoft.com/office/drawing/2014/main" id="{6E6CFAF2-39DB-FFF2-72B5-EA9D9B056882}"/>
                  </a:ext>
                </a:extLst>
              </p:cNvPr>
              <p:cNvSpPr/>
              <p:nvPr/>
            </p:nvSpPr>
            <p:spPr>
              <a:xfrm>
                <a:off x="9512573" y="3971525"/>
                <a:ext cx="1312024" cy="9875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F3ADC30A-407A-D352-2A17-366ED5336081}"/>
                  </a:ext>
                </a:extLst>
              </p:cNvPr>
              <p:cNvSpPr txBox="1"/>
              <p:nvPr/>
            </p:nvSpPr>
            <p:spPr>
              <a:xfrm>
                <a:off x="9618720" y="4280640"/>
                <a:ext cx="1099729" cy="369332"/>
              </a:xfrm>
              <a:prstGeom prst="rect">
                <a:avLst/>
              </a:prstGeom>
              <a:noFill/>
            </p:spPr>
            <p:txBody>
              <a:bodyPr wrap="square" rtlCol="0">
                <a:spAutoFit/>
              </a:bodyPr>
              <a:lstStyle/>
              <a:p>
                <a:r>
                  <a:rPr kumimoji="1" lang="ja-JP" altLang="en-US" dirty="0"/>
                  <a:t>二乗誤差</a:t>
                </a:r>
              </a:p>
            </p:txBody>
          </p:sp>
          <p:cxnSp>
            <p:nvCxnSpPr>
              <p:cNvPr id="42" name="直線矢印コネクタ 41">
                <a:extLst>
                  <a:ext uri="{FF2B5EF4-FFF2-40B4-BE49-F238E27FC236}">
                    <a16:creationId xmlns:a16="http://schemas.microsoft.com/office/drawing/2014/main" id="{E2EA4F0B-5E96-98AF-6425-71D4C97E8691}"/>
                  </a:ext>
                </a:extLst>
              </p:cNvPr>
              <p:cNvCxnSpPr>
                <a:cxnSpLocks/>
              </p:cNvCxnSpPr>
              <p:nvPr/>
            </p:nvCxnSpPr>
            <p:spPr>
              <a:xfrm>
                <a:off x="6775641" y="4465306"/>
                <a:ext cx="3816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直線矢印コネクタ 42">
                <a:extLst>
                  <a:ext uri="{FF2B5EF4-FFF2-40B4-BE49-F238E27FC236}">
                    <a16:creationId xmlns:a16="http://schemas.microsoft.com/office/drawing/2014/main" id="{80619838-FA78-AC08-4DF6-537AD68577B3}"/>
                  </a:ext>
                </a:extLst>
              </p:cNvPr>
              <p:cNvCxnSpPr>
                <a:cxnSpLocks/>
              </p:cNvCxnSpPr>
              <p:nvPr/>
            </p:nvCxnSpPr>
            <p:spPr>
              <a:xfrm>
                <a:off x="8993907" y="4465306"/>
                <a:ext cx="3816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コネクタ: カギ線 43">
                <a:extLst>
                  <a:ext uri="{FF2B5EF4-FFF2-40B4-BE49-F238E27FC236}">
                    <a16:creationId xmlns:a16="http://schemas.microsoft.com/office/drawing/2014/main" id="{E69C3D52-D711-5820-2436-5E267009DB75}"/>
                  </a:ext>
                </a:extLst>
              </p:cNvPr>
              <p:cNvCxnSpPr>
                <a:cxnSpLocks/>
                <a:endCxn id="40" idx="4"/>
              </p:cNvCxnSpPr>
              <p:nvPr/>
            </p:nvCxnSpPr>
            <p:spPr>
              <a:xfrm flipV="1">
                <a:off x="2900470" y="4959087"/>
                <a:ext cx="7268115" cy="936725"/>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45" name="テキスト ボックス 44">
                    <a:extLst>
                      <a:ext uri="{FF2B5EF4-FFF2-40B4-BE49-F238E27FC236}">
                        <a16:creationId xmlns:a16="http://schemas.microsoft.com/office/drawing/2014/main" id="{5A4086EC-B610-4202-43FD-E6330AF77394}"/>
                      </a:ext>
                    </a:extLst>
                  </p:cNvPr>
                  <p:cNvSpPr txBox="1"/>
                  <p:nvPr/>
                </p:nvSpPr>
                <p:spPr>
                  <a:xfrm>
                    <a:off x="3435386" y="5208780"/>
                    <a:ext cx="2517596" cy="917624"/>
                  </a:xfrm>
                  <a:prstGeom prst="rect">
                    <a:avLst/>
                  </a:prstGeom>
                  <a:noFill/>
                </p:spPr>
                <p:txBody>
                  <a:bodyPr wrap="square" rtlCol="0">
                    <a:spAutoFit/>
                  </a:bodyPr>
                  <a:lstStyle/>
                  <a:p>
                    <a:pPr algn="ctr"/>
                    <a:r>
                      <a:rPr kumimoji="1" lang="ja-JP" altLang="en-US" sz="1600" dirty="0"/>
                      <a:t>ノイズ付きデータ</a:t>
                    </a:r>
                    <a:endParaRPr kumimoji="1" lang="en-US" altLang="ja-JP" sz="1600" dirty="0"/>
                  </a:p>
                  <a:p>
                    <a:pPr algn="ct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𝑡</m:t>
                              </m:r>
                            </m:sub>
                          </m:sSub>
                          <m:r>
                            <a:rPr kumimoji="1" lang="en-US" altLang="ja-JP" sz="1600" b="0" i="1" smtClean="0">
                              <a:latin typeface="Cambria Math" panose="02040503050406030204" pitchFamily="18" charset="0"/>
                            </a:rPr>
                            <m:t>=</m:t>
                          </m:r>
                          <m:rad>
                            <m:radPr>
                              <m:degHide m:val="on"/>
                              <m:ctrlPr>
                                <a:rPr kumimoji="1" lang="en-US" altLang="ja-JP" sz="1600" i="1">
                                  <a:latin typeface="Cambria Math" panose="02040503050406030204" pitchFamily="18" charset="0"/>
                                </a:rPr>
                              </m:ctrlPr>
                            </m:radPr>
                            <m:deg/>
                            <m:e>
                              <m:sSub>
                                <m:sSubPr>
                                  <m:ctrlPr>
                                    <a:rPr kumimoji="1" lang="en-US" altLang="ja-JP" sz="1600" i="1">
                                      <a:latin typeface="Cambria Math" panose="02040503050406030204" pitchFamily="18" charset="0"/>
                                    </a:rPr>
                                  </m:ctrlPr>
                                </m:sSubPr>
                                <m:e>
                                  <m:acc>
                                    <m:accPr>
                                      <m:chr m:val="̅"/>
                                      <m:ctrlPr>
                                        <a:rPr kumimoji="1" lang="en-US" altLang="ja-JP" sz="1600" i="1">
                                          <a:latin typeface="Cambria Math" panose="02040503050406030204" pitchFamily="18" charset="0"/>
                                        </a:rPr>
                                      </m:ctrlPr>
                                    </m:accPr>
                                    <m:e>
                                      <m:r>
                                        <a:rPr kumimoji="1" lang="en-US" altLang="ja-JP" sz="1600" i="1">
                                          <a:latin typeface="Cambria Math" panose="02040503050406030204" pitchFamily="18" charset="0"/>
                                        </a:rPr>
                                        <m:t>𝛼</m:t>
                                      </m:r>
                                    </m:e>
                                  </m:acc>
                                </m:e>
                                <m:sub>
                                  <m:r>
                                    <a:rPr kumimoji="1" lang="en-US" altLang="ja-JP" sz="1600" i="1">
                                      <a:latin typeface="Cambria Math" panose="02040503050406030204" pitchFamily="18" charset="0"/>
                                    </a:rPr>
                                    <m:t>𝑡</m:t>
                                  </m:r>
                                </m:sub>
                              </m:sSub>
                            </m:e>
                          </m:rad>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𝑥</m:t>
                              </m:r>
                            </m:e>
                            <m:sub>
                              <m:r>
                                <a:rPr kumimoji="1" lang="en-US" altLang="ja-JP" sz="1600" i="1">
                                  <a:latin typeface="Cambria Math" panose="02040503050406030204" pitchFamily="18" charset="0"/>
                                </a:rPr>
                                <m:t>0</m:t>
                              </m:r>
                            </m:sub>
                          </m:sSub>
                          <m:r>
                            <a:rPr kumimoji="1" lang="en-US" altLang="ja-JP" sz="1600" i="1">
                              <a:latin typeface="Cambria Math" panose="02040503050406030204" pitchFamily="18" charset="0"/>
                            </a:rPr>
                            <m:t>+</m:t>
                          </m:r>
                          <m:rad>
                            <m:radPr>
                              <m:degHide m:val="on"/>
                              <m:ctrlPr>
                                <a:rPr kumimoji="1" lang="en-US" altLang="ja-JP" sz="1600" i="1">
                                  <a:latin typeface="Cambria Math" panose="02040503050406030204" pitchFamily="18" charset="0"/>
                                </a:rPr>
                              </m:ctrlPr>
                            </m:radPr>
                            <m:deg/>
                            <m:e>
                              <m:r>
                                <a:rPr kumimoji="1" lang="en-US" altLang="ja-JP" sz="1600" i="1">
                                  <a:latin typeface="Cambria Math" panose="02040503050406030204" pitchFamily="18" charset="0"/>
                                </a:rPr>
                                <m:t>1−</m:t>
                              </m:r>
                              <m:sSub>
                                <m:sSubPr>
                                  <m:ctrlPr>
                                    <a:rPr kumimoji="1" lang="en-US" altLang="ja-JP" sz="1600" i="1">
                                      <a:latin typeface="Cambria Math" panose="02040503050406030204" pitchFamily="18" charset="0"/>
                                    </a:rPr>
                                  </m:ctrlPr>
                                </m:sSubPr>
                                <m:e>
                                  <m:acc>
                                    <m:accPr>
                                      <m:chr m:val="̅"/>
                                      <m:ctrlPr>
                                        <a:rPr kumimoji="1" lang="en-US" altLang="ja-JP" sz="1600" i="1">
                                          <a:latin typeface="Cambria Math" panose="02040503050406030204" pitchFamily="18" charset="0"/>
                                        </a:rPr>
                                      </m:ctrlPr>
                                    </m:accPr>
                                    <m:e>
                                      <m:r>
                                        <a:rPr kumimoji="1" lang="en-US" altLang="ja-JP" sz="1600" i="1">
                                          <a:latin typeface="Cambria Math" panose="02040503050406030204" pitchFamily="18" charset="0"/>
                                        </a:rPr>
                                        <m:t>𝛼</m:t>
                                      </m:r>
                                    </m:e>
                                  </m:acc>
                                </m:e>
                                <m:sub>
                                  <m:r>
                                    <a:rPr kumimoji="1" lang="en-US" altLang="ja-JP" sz="1600" i="1">
                                      <a:latin typeface="Cambria Math" panose="02040503050406030204" pitchFamily="18" charset="0"/>
                                    </a:rPr>
                                    <m:t>𝑡</m:t>
                                  </m:r>
                                </m:sub>
                              </m:sSub>
                            </m:e>
                          </m:rad>
                          <m:r>
                            <a:rPr kumimoji="1" lang="en-US" altLang="ja-JP" sz="1600" i="1">
                              <a:latin typeface="Cambria Math" panose="02040503050406030204" pitchFamily="18" charset="0"/>
                            </a:rPr>
                            <m:t>𝜀</m:t>
                          </m:r>
                        </m:oMath>
                      </m:oMathPara>
                    </a14:m>
                    <a:endParaRPr lang="en-US" altLang="ja-JP" sz="1600" dirty="0"/>
                  </a:p>
                  <a:p>
                    <a:pPr algn="ctr"/>
                    <a:endParaRPr kumimoji="1" lang="ja-JP" altLang="en-US" dirty="0"/>
                  </a:p>
                </p:txBody>
              </p:sp>
            </mc:Choice>
            <mc:Fallback>
              <p:sp>
                <p:nvSpPr>
                  <p:cNvPr id="45" name="テキスト ボックス 44">
                    <a:extLst>
                      <a:ext uri="{FF2B5EF4-FFF2-40B4-BE49-F238E27FC236}">
                        <a16:creationId xmlns:a16="http://schemas.microsoft.com/office/drawing/2014/main" id="{5A4086EC-B610-4202-43FD-E6330AF77394}"/>
                      </a:ext>
                    </a:extLst>
                  </p:cNvPr>
                  <p:cNvSpPr txBox="1">
                    <a:spLocks noRot="1" noChangeAspect="1" noMove="1" noResize="1" noEditPoints="1" noAdjustHandles="1" noChangeArrowheads="1" noChangeShapeType="1" noTextEdit="1"/>
                  </p:cNvSpPr>
                  <p:nvPr/>
                </p:nvSpPr>
                <p:spPr>
                  <a:xfrm>
                    <a:off x="3435386" y="5208780"/>
                    <a:ext cx="2517596" cy="917624"/>
                  </a:xfrm>
                  <a:prstGeom prst="rect">
                    <a:avLst/>
                  </a:prstGeom>
                  <a:blipFill>
                    <a:blip r:embed="rId8"/>
                    <a:stretch>
                      <a:fillRect t="-331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6" name="テキスト ボックス 45">
                    <a:extLst>
                      <a:ext uri="{FF2B5EF4-FFF2-40B4-BE49-F238E27FC236}">
                        <a16:creationId xmlns:a16="http://schemas.microsoft.com/office/drawing/2014/main" id="{3204CAEE-9E2F-AE75-448E-7D70FE99CE50}"/>
                      </a:ext>
                    </a:extLst>
                  </p:cNvPr>
                  <p:cNvSpPr txBox="1"/>
                  <p:nvPr/>
                </p:nvSpPr>
                <p:spPr>
                  <a:xfrm>
                    <a:off x="7248956" y="5208780"/>
                    <a:ext cx="1469813" cy="584775"/>
                  </a:xfrm>
                  <a:prstGeom prst="rect">
                    <a:avLst/>
                  </a:prstGeom>
                  <a:noFill/>
                </p:spPr>
                <p:txBody>
                  <a:bodyPr wrap="square" rtlCol="0">
                    <a:spAutoFit/>
                  </a:bodyPr>
                  <a:lstStyle/>
                  <a:p>
                    <a:pPr algn="ctr"/>
                    <a:r>
                      <a:rPr kumimoji="1" lang="ja-JP" altLang="en-US" sz="1600" dirty="0"/>
                      <a:t>推定したノイズ</a:t>
                    </a:r>
                    <a:endParaRPr kumimoji="1" lang="en-US" altLang="ja-JP" sz="16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𝜀</m:t>
                              </m:r>
                            </m:e>
                            <m:sub>
                              <m:r>
                                <a:rPr kumimoji="1" lang="en-US" altLang="ja-JP" sz="1600" b="0" i="1" smtClean="0">
                                  <a:latin typeface="Cambria Math" panose="02040503050406030204" pitchFamily="18" charset="0"/>
                                </a:rPr>
                                <m:t>𝜃</m:t>
                              </m:r>
                            </m:sub>
                          </m:sSub>
                        </m:oMath>
                      </m:oMathPara>
                    </a14:m>
                    <a:endParaRPr kumimoji="1" lang="ja-JP" altLang="en-US" sz="1600" dirty="0"/>
                  </a:p>
                </p:txBody>
              </p:sp>
            </mc:Choice>
            <mc:Fallback>
              <p:sp>
                <p:nvSpPr>
                  <p:cNvPr id="46" name="テキスト ボックス 45">
                    <a:extLst>
                      <a:ext uri="{FF2B5EF4-FFF2-40B4-BE49-F238E27FC236}">
                        <a16:creationId xmlns:a16="http://schemas.microsoft.com/office/drawing/2014/main" id="{3204CAEE-9E2F-AE75-448E-7D70FE99CE50}"/>
                      </a:ext>
                    </a:extLst>
                  </p:cNvPr>
                  <p:cNvSpPr txBox="1">
                    <a:spLocks noRot="1" noChangeAspect="1" noMove="1" noResize="1" noEditPoints="1" noAdjustHandles="1" noChangeArrowheads="1" noChangeShapeType="1" noTextEdit="1"/>
                  </p:cNvSpPr>
                  <p:nvPr/>
                </p:nvSpPr>
                <p:spPr>
                  <a:xfrm>
                    <a:off x="7248956" y="5208780"/>
                    <a:ext cx="1469813" cy="584775"/>
                  </a:xfrm>
                  <a:prstGeom prst="rect">
                    <a:avLst/>
                  </a:prstGeom>
                  <a:blipFill>
                    <a:blip r:embed="rId9"/>
                    <a:stretch>
                      <a:fillRect l="-415" t="-4167" r="-830"/>
                    </a:stretch>
                  </a:blipFill>
                </p:spPr>
                <p:txBody>
                  <a:bodyPr/>
                  <a:lstStyle/>
                  <a:p>
                    <a:r>
                      <a:rPr lang="ja-JP" altLang="en-US">
                        <a:noFill/>
                      </a:rPr>
                      <a:t> </a:t>
                    </a:r>
                  </a:p>
                </p:txBody>
              </p:sp>
            </mc:Fallback>
          </mc:AlternateContent>
          <p:cxnSp>
            <p:nvCxnSpPr>
              <p:cNvPr id="47" name="コネクタ: 曲線 46">
                <a:extLst>
                  <a:ext uri="{FF2B5EF4-FFF2-40B4-BE49-F238E27FC236}">
                    <a16:creationId xmlns:a16="http://schemas.microsoft.com/office/drawing/2014/main" id="{11FADF12-05A4-D67E-26AC-F5DC0FEBE66C}"/>
                  </a:ext>
                </a:extLst>
              </p:cNvPr>
              <p:cNvCxnSpPr>
                <a:cxnSpLocks/>
              </p:cNvCxnSpPr>
              <p:nvPr/>
            </p:nvCxnSpPr>
            <p:spPr>
              <a:xfrm rot="16200000" flipV="1">
                <a:off x="8277480" y="1931228"/>
                <a:ext cx="2032" cy="3780178"/>
              </a:xfrm>
              <a:prstGeom prst="curvedConnector3">
                <a:avLst>
                  <a:gd name="adj1" fmla="val 6191668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74D9566C-A20A-2BC9-92F3-120D4F4F9CD3}"/>
                  </a:ext>
                </a:extLst>
              </p:cNvPr>
              <p:cNvSpPr txBox="1"/>
              <p:nvPr/>
            </p:nvSpPr>
            <p:spPr>
              <a:xfrm>
                <a:off x="7878869" y="2184248"/>
                <a:ext cx="799253" cy="338554"/>
              </a:xfrm>
              <a:prstGeom prst="rect">
                <a:avLst/>
              </a:prstGeom>
              <a:noFill/>
            </p:spPr>
            <p:txBody>
              <a:bodyPr wrap="square" rtlCol="0">
                <a:spAutoFit/>
              </a:bodyPr>
              <a:lstStyle/>
              <a:p>
                <a:r>
                  <a:rPr kumimoji="1" lang="ja-JP" altLang="en-US" sz="1600" dirty="0"/>
                  <a:t>最適化</a:t>
                </a:r>
              </a:p>
            </p:txBody>
          </p:sp>
          <p:cxnSp>
            <p:nvCxnSpPr>
              <p:cNvPr id="49" name="コネクタ: カギ線 48">
                <a:extLst>
                  <a:ext uri="{FF2B5EF4-FFF2-40B4-BE49-F238E27FC236}">
                    <a16:creationId xmlns:a16="http://schemas.microsoft.com/office/drawing/2014/main" id="{3C3E682E-0969-8EBD-5331-6FFD9ACBB3C9}"/>
                  </a:ext>
                </a:extLst>
              </p:cNvPr>
              <p:cNvCxnSpPr>
                <a:cxnSpLocks/>
                <a:stCxn id="32" idx="3"/>
              </p:cNvCxnSpPr>
              <p:nvPr/>
            </p:nvCxnSpPr>
            <p:spPr>
              <a:xfrm>
                <a:off x="2900470" y="2284046"/>
                <a:ext cx="3052512" cy="1809278"/>
              </a:xfrm>
              <a:prstGeom prst="bentConnector3">
                <a:avLst>
                  <a:gd name="adj1" fmla="val 9151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66536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78E6DD-F451-884E-1BBF-60AF6A3810FF}"/>
              </a:ext>
            </a:extLst>
          </p:cNvPr>
          <p:cNvSpPr>
            <a:spLocks noGrp="1"/>
          </p:cNvSpPr>
          <p:nvPr>
            <p:ph type="title"/>
          </p:nvPr>
        </p:nvSpPr>
        <p:spPr/>
        <p:txBody>
          <a:bodyPr/>
          <a:lstStyle/>
          <a:p>
            <a:r>
              <a:rPr kumimoji="1" lang="en-US" altLang="ja-JP" dirty="0"/>
              <a:t>Classifier Guidance</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F447527C-6DB5-A122-D8F4-739041421BD4}"/>
                  </a:ext>
                </a:extLst>
              </p:cNvPr>
              <p:cNvSpPr>
                <a:spLocks noGrp="1"/>
              </p:cNvSpPr>
              <p:nvPr>
                <p:ph idx="1"/>
              </p:nvPr>
            </p:nvSpPr>
            <p:spPr/>
            <p:txBody>
              <a:bodyPr>
                <a:normAutofit/>
              </a:bodyPr>
              <a:lstStyle/>
              <a:p>
                <a:pPr>
                  <a:buFont typeface="Wingdings" panose="05000000000000000000" pitchFamily="2" charset="2"/>
                  <a:buChar char="l"/>
                </a:pPr>
                <a:r>
                  <a:rPr kumimoji="1" lang="ja-JP" altLang="en-US" dirty="0"/>
                  <a:t>識別器を用いて各時刻のでノイズ結果をクラス情報が大きく反映させるようにずらし，本物画像らしくなるように誘導する．</a:t>
                </a:r>
              </a:p>
              <a:p>
                <a:pPr>
                  <a:buFont typeface="Wingdings" panose="05000000000000000000" pitchFamily="2" charset="2"/>
                  <a:buChar char="l"/>
                </a:pPr>
                <a:r>
                  <a:rPr lang="ja-JP" altLang="en-US" dirty="0"/>
                  <a:t>別途学習した分類モデル</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𝑝</m:t>
                        </m:r>
                      </m:e>
                      <m:sub>
                        <m:r>
                          <a:rPr lang="en-US" altLang="ja-JP" b="0" i="1" smtClean="0">
                            <a:latin typeface="Cambria Math" panose="02040503050406030204" pitchFamily="18" charset="0"/>
                          </a:rPr>
                          <m:t>𝜙</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𝑦</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m:t>
                    </m:r>
                    <m:r>
                      <a:rPr lang="ja-JP" altLang="en-US" i="1">
                        <a:latin typeface="Cambria Math" panose="02040503050406030204" pitchFamily="18" charset="0"/>
                      </a:rPr>
                      <m:t>の</m:t>
                    </m:r>
                  </m:oMath>
                </a14:m>
                <a:r>
                  <a:rPr kumimoji="1" lang="ja-JP" altLang="en-US" dirty="0"/>
                  <a:t>勾配</a:t>
                </a:r>
                <a14:m>
                  <m:oMath xmlns:m="http://schemas.openxmlformats.org/officeDocument/2006/math">
                    <m:sSub>
                      <m:sSubPr>
                        <m:ctrlPr>
                          <a:rPr kumimoji="1" lang="en-US" altLang="ja-JP" b="0" i="1" dirty="0" smtClean="0">
                            <a:latin typeface="Cambria Math" panose="02040503050406030204" pitchFamily="18" charset="0"/>
                            <a:ea typeface="Cambria Math" panose="02040503050406030204" pitchFamily="18" charset="0"/>
                          </a:rPr>
                        </m:ctrlPr>
                      </m:sSubPr>
                      <m:e>
                        <m:r>
                          <m:rPr>
                            <m:sty m:val="p"/>
                          </m:rPr>
                          <a:rPr kumimoji="1" lang="en-US" altLang="ja-JP" b="0" i="1" dirty="0" smtClean="0">
                            <a:latin typeface="Cambria Math" panose="02040503050406030204" pitchFamily="18" charset="0"/>
                            <a:ea typeface="Cambria Math" panose="02040503050406030204" pitchFamily="18" charset="0"/>
                          </a:rPr>
                          <m:t>∇</m:t>
                        </m:r>
                      </m:e>
                      <m:sub>
                        <m:sSub>
                          <m:sSubPr>
                            <m:ctrlPr>
                              <a:rPr kumimoji="1" lang="en-US" altLang="ja-JP" b="0" i="1" dirty="0" smtClean="0">
                                <a:latin typeface="Cambria Math" panose="02040503050406030204" pitchFamily="18" charset="0"/>
                                <a:ea typeface="Cambria Math" panose="02040503050406030204" pitchFamily="18" charset="0"/>
                              </a:rPr>
                            </m:ctrlPr>
                          </m:sSubPr>
                          <m:e>
                            <m:r>
                              <a:rPr kumimoji="1" lang="en-US" altLang="ja-JP" b="0" i="1" dirty="0" smtClean="0">
                                <a:latin typeface="Cambria Math" panose="02040503050406030204" pitchFamily="18" charset="0"/>
                                <a:ea typeface="Cambria Math" panose="02040503050406030204" pitchFamily="18" charset="0"/>
                              </a:rPr>
                              <m:t>𝑥</m:t>
                            </m:r>
                          </m:e>
                          <m:sub>
                            <m:r>
                              <a:rPr kumimoji="1" lang="en-US" altLang="ja-JP" b="0" i="1" dirty="0" smtClean="0">
                                <a:latin typeface="Cambria Math" panose="02040503050406030204" pitchFamily="18" charset="0"/>
                                <a:ea typeface="Cambria Math" panose="02040503050406030204" pitchFamily="18" charset="0"/>
                              </a:rPr>
                              <m:t>𝑡</m:t>
                            </m:r>
                          </m:sub>
                        </m:sSub>
                      </m:sub>
                    </m:sSub>
                    <m:func>
                      <m:funcPr>
                        <m:ctrlPr>
                          <a:rPr kumimoji="1" lang="en-US" altLang="ja-JP" b="0" i="1" dirty="0" smtClean="0">
                            <a:latin typeface="Cambria Math" panose="02040503050406030204" pitchFamily="18" charset="0"/>
                            <a:ea typeface="Cambria Math" panose="02040503050406030204" pitchFamily="18" charset="0"/>
                          </a:rPr>
                        </m:ctrlPr>
                      </m:funcPr>
                      <m:fName>
                        <m:r>
                          <m:rPr>
                            <m:sty m:val="p"/>
                          </m:rPr>
                          <a:rPr kumimoji="1" lang="en-US" altLang="ja-JP" b="0" i="0" dirty="0" smtClean="0">
                            <a:latin typeface="Cambria Math" panose="02040503050406030204" pitchFamily="18" charset="0"/>
                            <a:ea typeface="Cambria Math" panose="02040503050406030204" pitchFamily="18" charset="0"/>
                          </a:rPr>
                          <m:t>log</m:t>
                        </m:r>
                      </m:fName>
                      <m:e>
                        <m:sSub>
                          <m:sSubPr>
                            <m:ctrlPr>
                              <a:rPr kumimoji="1" lang="en-US" altLang="ja-JP" b="0" i="1" dirty="0" smtClean="0">
                                <a:latin typeface="Cambria Math" panose="02040503050406030204" pitchFamily="18" charset="0"/>
                                <a:ea typeface="Cambria Math" panose="02040503050406030204" pitchFamily="18" charset="0"/>
                              </a:rPr>
                            </m:ctrlPr>
                          </m:sSubPr>
                          <m:e>
                            <m:r>
                              <a:rPr kumimoji="1" lang="en-US" altLang="ja-JP" b="0" i="1" dirty="0" smtClean="0">
                                <a:latin typeface="Cambria Math" panose="02040503050406030204" pitchFamily="18" charset="0"/>
                                <a:ea typeface="Cambria Math" panose="02040503050406030204" pitchFamily="18" charset="0"/>
                              </a:rPr>
                              <m:t>𝑝</m:t>
                            </m:r>
                          </m:e>
                          <m:sub>
                            <m:r>
                              <a:rPr kumimoji="1" lang="en-US" altLang="ja-JP" b="0" i="1" dirty="0" smtClean="0">
                                <a:latin typeface="Cambria Math" panose="02040503050406030204" pitchFamily="18" charset="0"/>
                                <a:ea typeface="Cambria Math" panose="02040503050406030204" pitchFamily="18" charset="0"/>
                              </a:rPr>
                              <m:t>𝜙</m:t>
                            </m:r>
                          </m:sub>
                        </m:sSub>
                        <m:r>
                          <a:rPr kumimoji="1" lang="en-US" altLang="ja-JP" b="0" i="1" dirty="0" smtClean="0">
                            <a:latin typeface="Cambria Math" panose="02040503050406030204" pitchFamily="18" charset="0"/>
                            <a:ea typeface="Cambria Math" panose="02040503050406030204" pitchFamily="18" charset="0"/>
                          </a:rPr>
                          <m:t>(</m:t>
                        </m:r>
                        <m:r>
                          <a:rPr kumimoji="1" lang="en-US" altLang="ja-JP" b="0" i="1" dirty="0" smtClean="0">
                            <a:latin typeface="Cambria Math" panose="02040503050406030204" pitchFamily="18" charset="0"/>
                            <a:ea typeface="Cambria Math" panose="02040503050406030204" pitchFamily="18" charset="0"/>
                          </a:rPr>
                          <m:t>𝑦</m:t>
                        </m:r>
                        <m:r>
                          <a:rPr kumimoji="1" lang="en-US" altLang="ja-JP" b="0" i="1" dirty="0" smtClean="0">
                            <a:latin typeface="Cambria Math" panose="02040503050406030204" pitchFamily="18" charset="0"/>
                            <a:ea typeface="Cambria Math" panose="02040503050406030204" pitchFamily="18" charset="0"/>
                          </a:rPr>
                          <m:t>|</m:t>
                        </m:r>
                        <m:sSub>
                          <m:sSubPr>
                            <m:ctrlPr>
                              <a:rPr kumimoji="1" lang="en-US" altLang="ja-JP" b="0" i="1" dirty="0" smtClean="0">
                                <a:latin typeface="Cambria Math" panose="02040503050406030204" pitchFamily="18" charset="0"/>
                                <a:ea typeface="Cambria Math" panose="02040503050406030204" pitchFamily="18" charset="0"/>
                              </a:rPr>
                            </m:ctrlPr>
                          </m:sSubPr>
                          <m:e>
                            <m:r>
                              <a:rPr kumimoji="1" lang="en-US" altLang="ja-JP" b="0" i="1" dirty="0" smtClean="0">
                                <a:latin typeface="Cambria Math" panose="02040503050406030204" pitchFamily="18" charset="0"/>
                                <a:ea typeface="Cambria Math" panose="02040503050406030204" pitchFamily="18" charset="0"/>
                              </a:rPr>
                              <m:t>𝑥</m:t>
                            </m:r>
                          </m:e>
                          <m:sub>
                            <m:r>
                              <a:rPr kumimoji="1" lang="en-US" altLang="ja-JP" b="0" i="1" dirty="0" smtClean="0">
                                <a:latin typeface="Cambria Math" panose="02040503050406030204" pitchFamily="18" charset="0"/>
                                <a:ea typeface="Cambria Math" panose="02040503050406030204" pitchFamily="18" charset="0"/>
                              </a:rPr>
                              <m:t>𝑡</m:t>
                            </m:r>
                          </m:sub>
                        </m:sSub>
                        <m:r>
                          <a:rPr kumimoji="1" lang="en-US" altLang="ja-JP" b="0" i="1" dirty="0" smtClean="0">
                            <a:latin typeface="Cambria Math" panose="02040503050406030204" pitchFamily="18" charset="0"/>
                            <a:ea typeface="Cambria Math" panose="02040503050406030204" pitchFamily="18" charset="0"/>
                          </a:rPr>
                          <m:t>)</m:t>
                        </m:r>
                      </m:e>
                    </m:func>
                  </m:oMath>
                </a14:m>
                <a:r>
                  <a:rPr kumimoji="1" lang="ja-JP" altLang="en-US" dirty="0"/>
                  <a:t>を利用．</a:t>
                </a:r>
                <a:endParaRPr kumimoji="1" lang="en-US" altLang="ja-JP" dirty="0"/>
              </a:p>
              <a:p>
                <a:pPr>
                  <a:buFont typeface="Wingdings" panose="05000000000000000000" pitchFamily="2" charset="2"/>
                  <a:buChar char="l"/>
                </a:pPr>
                <a:r>
                  <a:rPr lang="ja-JP" altLang="en-US" dirty="0"/>
                  <a:t>通常の</a:t>
                </a:r>
                <a:r>
                  <a:rPr lang="en-US" altLang="ja-JP" dirty="0"/>
                  <a:t>diffusion model</a:t>
                </a:r>
                <a:r>
                  <a:rPr lang="ja-JP" altLang="en-US" dirty="0"/>
                  <a:t>では</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𝑝</m:t>
                        </m:r>
                      </m:e>
                      <m:sub>
                        <m:r>
                          <a:rPr lang="en-US" altLang="ja-JP" b="0" i="1" smtClean="0">
                            <a:latin typeface="Cambria Math" panose="02040503050406030204" pitchFamily="18" charset="0"/>
                          </a:rPr>
                          <m:t>𝜃</m:t>
                        </m:r>
                      </m:sub>
                    </m:sSub>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e>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sub>
                        </m:sSub>
                      </m:e>
                    </m:d>
                    <m:r>
                      <a:rPr lang="en-US" altLang="ja-JP" b="0" i="1" smtClean="0">
                        <a:latin typeface="Cambria Math" panose="02040503050406030204" pitchFamily="18" charset="0"/>
                      </a:rPr>
                      <m:t>=</m:t>
                    </m:r>
                    <m:r>
                      <a:rPr lang="en-US" altLang="ja-JP" b="0" i="1" smtClean="0">
                        <a:latin typeface="Cambria Math" panose="02040503050406030204" pitchFamily="18" charset="0"/>
                      </a:rPr>
                      <m:t>𝒩</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𝜇</m:t>
                        </m:r>
                      </m:e>
                      <m:sub>
                        <m:r>
                          <a:rPr lang="en-US" altLang="ja-JP" b="0" i="1" smtClean="0">
                            <a:latin typeface="Cambria Math" panose="02040503050406030204" pitchFamily="18" charset="0"/>
                          </a:rPr>
                          <m:t>𝜃</m:t>
                        </m:r>
                      </m:sub>
                    </m:sSub>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sub>
                        </m:sSub>
                      </m:e>
                      <m:e>
                        <m:r>
                          <a:rPr lang="en-US" altLang="ja-JP" b="0" i="1" smtClean="0">
                            <a:latin typeface="Cambria Math" panose="02040503050406030204" pitchFamily="18" charset="0"/>
                          </a:rPr>
                          <m:t>𝑦</m:t>
                        </m:r>
                      </m:e>
                    </m:d>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Σ</m:t>
                        </m:r>
                      </m:e>
                      <m:sub>
                        <m:r>
                          <a:rPr lang="en-US" altLang="ja-JP" b="0" i="1" smtClean="0">
                            <a:latin typeface="Cambria Math" panose="02040503050406030204" pitchFamily="18" charset="0"/>
                          </a:rPr>
                          <m:t>𝜃</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𝑦</m:t>
                    </m:r>
                    <m:r>
                      <a:rPr lang="en-US" altLang="ja-JP" b="0" i="1" smtClean="0">
                        <a:latin typeface="Cambria Math" panose="02040503050406030204" pitchFamily="18" charset="0"/>
                      </a:rPr>
                      <m:t>))</m:t>
                    </m:r>
                  </m:oMath>
                </a14:m>
                <a:r>
                  <a:rPr kumimoji="1" lang="ja-JP" altLang="en-US" dirty="0"/>
                  <a:t>に従ってデータを生成するが，</a:t>
                </a:r>
                <a:r>
                  <a:rPr kumimoji="1" lang="en-US" altLang="ja-JP" dirty="0"/>
                  <a:t>Classifier Guidance</a:t>
                </a:r>
                <a:r>
                  <a:rPr kumimoji="1" lang="ja-JP" altLang="en-US" dirty="0"/>
                  <a:t>では</a:t>
                </a:r>
                <a:br>
                  <a:rPr kumimoji="1" lang="en-US" altLang="ja-JP" dirty="0"/>
                </a:br>
                <a14:m>
                  <m:oMath xmlns:m="http://schemas.openxmlformats.org/officeDocument/2006/math">
                    <m:sSub>
                      <m:sSubPr>
                        <m:ctrlPr>
                          <a:rPr kumimoji="1" lang="en-US" altLang="ja-JP" b="0" i="1" dirty="0" smtClean="0">
                            <a:latin typeface="Cambria Math" panose="02040503050406030204" pitchFamily="18" charset="0"/>
                          </a:rPr>
                        </m:ctrlPr>
                      </m:sSubPr>
                      <m:e>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𝜇</m:t>
                            </m:r>
                          </m:e>
                        </m:acc>
                      </m:e>
                      <m:sub>
                        <m:r>
                          <a:rPr kumimoji="1" lang="en-US" altLang="ja-JP" b="0" i="1" dirty="0" smtClean="0">
                            <a:latin typeface="Cambria Math" panose="02040503050406030204" pitchFamily="18" charset="0"/>
                          </a:rPr>
                          <m:t>𝜃</m:t>
                        </m:r>
                      </m:sub>
                    </m:sSub>
                    <m:d>
                      <m:dPr>
                        <m:ctrlPr>
                          <a:rPr kumimoji="1" lang="en-US" altLang="ja-JP" b="0" i="1" dirty="0" smtClean="0">
                            <a:latin typeface="Cambria Math" panose="02040503050406030204" pitchFamily="18" charset="0"/>
                          </a:rPr>
                        </m:ctrlPr>
                      </m:dPr>
                      <m:e>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𝑡</m:t>
                            </m:r>
                          </m:sub>
                        </m:sSub>
                      </m:e>
                      <m:e>
                        <m:r>
                          <a:rPr kumimoji="1" lang="en-US" altLang="ja-JP" b="0" i="1" dirty="0" smtClean="0">
                            <a:latin typeface="Cambria Math" panose="02040503050406030204" pitchFamily="18" charset="0"/>
                          </a:rPr>
                          <m:t>𝑦</m:t>
                        </m:r>
                      </m:e>
                    </m:d>
                    <m:r>
                      <a:rPr kumimoji="1" lang="en-US" altLang="ja-JP" b="0" i="1" dirty="0" smtClean="0">
                        <a:latin typeface="Cambria Math" panose="02040503050406030204" pitchFamily="18" charset="0"/>
                      </a:rPr>
                      <m:t>=</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𝜇</m:t>
                        </m:r>
                      </m:e>
                      <m:sub>
                        <m:r>
                          <a:rPr kumimoji="1" lang="en-US" altLang="ja-JP" b="0" i="1" dirty="0" smtClean="0">
                            <a:latin typeface="Cambria Math" panose="02040503050406030204" pitchFamily="18" charset="0"/>
                          </a:rPr>
                          <m:t>𝜃</m:t>
                        </m:r>
                      </m:sub>
                    </m:sSub>
                    <m:d>
                      <m:dPr>
                        <m:ctrlPr>
                          <a:rPr kumimoji="1" lang="en-US" altLang="ja-JP" b="0" i="1" dirty="0" smtClean="0">
                            <a:latin typeface="Cambria Math" panose="02040503050406030204" pitchFamily="18" charset="0"/>
                          </a:rPr>
                        </m:ctrlPr>
                      </m:dPr>
                      <m:e>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𝑡</m:t>
                            </m:r>
                          </m:sub>
                        </m:sSub>
                      </m:e>
                      <m:e>
                        <m:r>
                          <a:rPr kumimoji="1" lang="en-US" altLang="ja-JP" b="0" i="1" dirty="0" smtClean="0">
                            <a:latin typeface="Cambria Math" panose="02040503050406030204" pitchFamily="18" charset="0"/>
                          </a:rPr>
                          <m:t>𝑦</m:t>
                        </m:r>
                      </m:e>
                    </m:d>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𝑠</m:t>
                    </m:r>
                    <m:r>
                      <a:rPr kumimoji="1" lang="en-US" altLang="ja-JP" b="0" i="1" dirty="0" smtClean="0">
                        <a:latin typeface="Cambria Math" panose="02040503050406030204" pitchFamily="18" charset="0"/>
                      </a:rPr>
                      <m:t>⋅</m:t>
                    </m:r>
                    <m:sSub>
                      <m:sSubPr>
                        <m:ctrlPr>
                          <a:rPr kumimoji="1" lang="en-US" altLang="ja-JP" b="0" i="1" dirty="0" smtClean="0">
                            <a:latin typeface="Cambria Math" panose="02040503050406030204" pitchFamily="18" charset="0"/>
                          </a:rPr>
                        </m:ctrlPr>
                      </m:sSubPr>
                      <m:e>
                        <m:r>
                          <m:rPr>
                            <m:sty m:val="p"/>
                          </m:rPr>
                          <a:rPr kumimoji="1" lang="en-US" altLang="ja-JP" b="0" i="0" dirty="0" smtClean="0">
                            <a:latin typeface="Cambria Math" panose="02040503050406030204" pitchFamily="18" charset="0"/>
                          </a:rPr>
                          <m:t>Σ</m:t>
                        </m:r>
                      </m:e>
                      <m:sub>
                        <m:r>
                          <a:rPr kumimoji="1" lang="en-US" altLang="ja-JP" b="0" i="1" dirty="0" smtClean="0">
                            <a:latin typeface="Cambria Math" panose="02040503050406030204" pitchFamily="18" charset="0"/>
                          </a:rPr>
                          <m:t>𝜃</m:t>
                        </m:r>
                      </m:sub>
                    </m:sSub>
                    <m:d>
                      <m:dPr>
                        <m:ctrlPr>
                          <a:rPr kumimoji="1" lang="en-US" altLang="ja-JP" b="0" i="1" dirty="0" smtClean="0">
                            <a:latin typeface="Cambria Math" panose="02040503050406030204" pitchFamily="18" charset="0"/>
                          </a:rPr>
                        </m:ctrlPr>
                      </m:dPr>
                      <m:e>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𝑡</m:t>
                            </m:r>
                          </m:sub>
                        </m:sSub>
                      </m:e>
                      <m:e>
                        <m:r>
                          <a:rPr kumimoji="1" lang="en-US" altLang="ja-JP" b="0" i="1" dirty="0" smtClean="0">
                            <a:latin typeface="Cambria Math" panose="02040503050406030204" pitchFamily="18" charset="0"/>
                          </a:rPr>
                          <m:t>𝑦</m:t>
                        </m:r>
                      </m:e>
                    </m:d>
                    <m:sSub>
                      <m:sSubPr>
                        <m:ctrlPr>
                          <a:rPr kumimoji="1" lang="en-US" altLang="ja-JP" b="0" i="1" dirty="0" smtClean="0">
                            <a:latin typeface="Cambria Math" panose="02040503050406030204" pitchFamily="18" charset="0"/>
                          </a:rPr>
                        </m:ctrlPr>
                      </m:sSubPr>
                      <m:e>
                        <m:r>
                          <m:rPr>
                            <m:sty m:val="p"/>
                          </m:rPr>
                          <a:rPr kumimoji="1" lang="en-US" altLang="ja-JP" b="0" i="0" dirty="0" smtClean="0">
                            <a:latin typeface="Cambria Math" panose="02040503050406030204" pitchFamily="18" charset="0"/>
                          </a:rPr>
                          <m:t>∇</m:t>
                        </m:r>
                      </m:e>
                      <m:sub>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𝑡</m:t>
                            </m:r>
                          </m:sub>
                        </m:sSub>
                      </m:sub>
                    </m:sSub>
                    <m:func>
                      <m:funcPr>
                        <m:ctrlPr>
                          <a:rPr kumimoji="1" lang="en-US" altLang="ja-JP" b="0" i="1" dirty="0" smtClean="0">
                            <a:latin typeface="Cambria Math" panose="02040503050406030204" pitchFamily="18" charset="0"/>
                          </a:rPr>
                        </m:ctrlPr>
                      </m:funcPr>
                      <m:fName>
                        <m:r>
                          <m:rPr>
                            <m:sty m:val="p"/>
                          </m:rPr>
                          <a:rPr kumimoji="1" lang="en-US" altLang="ja-JP" b="0" i="0" dirty="0" smtClean="0">
                            <a:latin typeface="Cambria Math" panose="02040503050406030204" pitchFamily="18" charset="0"/>
                          </a:rPr>
                          <m:t>log</m:t>
                        </m:r>
                      </m:fName>
                      <m:e>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𝑝</m:t>
                            </m:r>
                          </m:e>
                          <m:sub>
                            <m:r>
                              <a:rPr kumimoji="1" lang="en-US" altLang="ja-JP" b="0" i="1" dirty="0" smtClean="0">
                                <a:latin typeface="Cambria Math" panose="02040503050406030204" pitchFamily="18" charset="0"/>
                              </a:rPr>
                              <m:t>𝜙</m:t>
                            </m:r>
                          </m:sub>
                        </m:sSub>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𝑦</m:t>
                            </m:r>
                          </m:e>
                          <m:e>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𝑡</m:t>
                                </m:r>
                              </m:sub>
                            </m:sSub>
                          </m:e>
                        </m:d>
                      </m:e>
                    </m:func>
                  </m:oMath>
                </a14:m>
                <a:br>
                  <a:rPr kumimoji="1" lang="en-US" altLang="ja-JP" b="0" dirty="0"/>
                </a:br>
                <a:r>
                  <a:rPr kumimoji="1" lang="ja-JP" altLang="en-US" b="0" dirty="0"/>
                  <a:t>と更新することでラベルにあった画像が生成できるように誘導する．</a:t>
                </a:r>
                <a:endParaRPr kumimoji="1" lang="en-US" altLang="ja-JP" b="0" dirty="0"/>
              </a:p>
              <a:p>
                <a:pPr>
                  <a:buFont typeface="Wingdings" panose="05000000000000000000" pitchFamily="2" charset="2"/>
                  <a:buChar char="l"/>
                </a:pPr>
                <a14:m>
                  <m:oMath xmlns:m="http://schemas.openxmlformats.org/officeDocument/2006/math">
                    <m:r>
                      <a:rPr kumimoji="1" lang="en-US" altLang="ja-JP" b="0" i="1" smtClean="0">
                        <a:latin typeface="Cambria Math" panose="02040503050406030204" pitchFamily="18" charset="0"/>
                      </a:rPr>
                      <m:t>𝑠</m:t>
                    </m:r>
                  </m:oMath>
                </a14:m>
                <a:r>
                  <a:rPr kumimoji="1" lang="ja-JP" altLang="en-US" b="0" dirty="0"/>
                  <a:t>はスケールパラメータといい，ノイズ結果をずらす強さを指定する</a:t>
                </a:r>
                <a:r>
                  <a:rPr lang="ja-JP" altLang="en-US" dirty="0"/>
                  <a:t>パラメータ．</a:t>
                </a:r>
                <a:endParaRPr lang="en-US" altLang="ja-JP" dirty="0"/>
              </a:p>
              <a:p>
                <a:pPr>
                  <a:buFont typeface="Wingdings" panose="05000000000000000000" pitchFamily="2" charset="2"/>
                  <a:buChar char="l"/>
                </a:pPr>
                <a:r>
                  <a:rPr lang="ja-JP" altLang="en-US" dirty="0"/>
                  <a:t>綺麗な画像だけでなく，ノイズの混ざった画像も分類できるような分類器を別途用意しなければならないのが欠点．</a:t>
                </a:r>
                <a:endParaRPr kumimoji="1" lang="en-US" altLang="ja-JP" dirty="0"/>
              </a:p>
              <a:p>
                <a:pPr>
                  <a:buFont typeface="Wingdings" panose="05000000000000000000" pitchFamily="2" charset="2"/>
                  <a:buChar char="l"/>
                </a:pPr>
                <a:endParaRPr kumimoji="1" lang="ja-JP" altLang="en-US" dirty="0"/>
              </a:p>
            </p:txBody>
          </p:sp>
        </mc:Choice>
        <mc:Fallback>
          <p:sp>
            <p:nvSpPr>
              <p:cNvPr id="3" name="コンテンツ プレースホルダー 2">
                <a:extLst>
                  <a:ext uri="{FF2B5EF4-FFF2-40B4-BE49-F238E27FC236}">
                    <a16:creationId xmlns:a16="http://schemas.microsoft.com/office/drawing/2014/main" id="{F447527C-6DB5-A122-D8F4-739041421BD4}"/>
                  </a:ext>
                </a:extLst>
              </p:cNvPr>
              <p:cNvSpPr>
                <a:spLocks noGrp="1" noRot="1" noChangeAspect="1" noMove="1" noResize="1" noEditPoints="1" noAdjustHandles="1" noChangeArrowheads="1" noChangeShapeType="1" noTextEdit="1"/>
              </p:cNvSpPr>
              <p:nvPr>
                <p:ph idx="1"/>
              </p:nvPr>
            </p:nvSpPr>
            <p:spPr>
              <a:blipFill>
                <a:blip r:embed="rId2"/>
                <a:stretch>
                  <a:fillRect l="-1455" t="-1667" r="-115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48840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6AC777-F898-70FE-AECC-95EF80498AB2}"/>
              </a:ext>
            </a:extLst>
          </p:cNvPr>
          <p:cNvSpPr>
            <a:spLocks noGrp="1"/>
          </p:cNvSpPr>
          <p:nvPr>
            <p:ph type="title"/>
          </p:nvPr>
        </p:nvSpPr>
        <p:spPr/>
        <p:txBody>
          <a:bodyPr/>
          <a:lstStyle/>
          <a:p>
            <a:r>
              <a:rPr kumimoji="1" lang="en-US" altLang="ja-JP" dirty="0"/>
              <a:t>Classifier Guidance</a:t>
            </a:r>
            <a:endParaRPr kumimoji="1" lang="ja-JP" altLang="en-US" dirty="0"/>
          </a:p>
        </p:txBody>
      </p:sp>
      <p:grpSp>
        <p:nvGrpSpPr>
          <p:cNvPr id="36" name="グループ化 35">
            <a:extLst>
              <a:ext uri="{FF2B5EF4-FFF2-40B4-BE49-F238E27FC236}">
                <a16:creationId xmlns:a16="http://schemas.microsoft.com/office/drawing/2014/main" id="{25FC2F0E-B2EF-0143-2FD0-F04C0F8AABC0}"/>
              </a:ext>
            </a:extLst>
          </p:cNvPr>
          <p:cNvGrpSpPr/>
          <p:nvPr/>
        </p:nvGrpSpPr>
        <p:grpSpPr>
          <a:xfrm>
            <a:off x="2327537" y="1737360"/>
            <a:ext cx="6409717" cy="4519140"/>
            <a:chOff x="2236097" y="1915889"/>
            <a:chExt cx="6409717" cy="4519140"/>
          </a:xfrm>
        </p:grpSpPr>
        <p:grpSp>
          <p:nvGrpSpPr>
            <p:cNvPr id="33" name="グループ化 32">
              <a:extLst>
                <a:ext uri="{FF2B5EF4-FFF2-40B4-BE49-F238E27FC236}">
                  <a16:creationId xmlns:a16="http://schemas.microsoft.com/office/drawing/2014/main" id="{FE8C246C-F54E-2B8B-38B5-1F87DF0551F8}"/>
                </a:ext>
              </a:extLst>
            </p:cNvPr>
            <p:cNvGrpSpPr/>
            <p:nvPr/>
          </p:nvGrpSpPr>
          <p:grpSpPr>
            <a:xfrm>
              <a:off x="2236097" y="2258464"/>
              <a:ext cx="6409717" cy="3859556"/>
              <a:chOff x="1752771" y="1931892"/>
              <a:chExt cx="6409717" cy="3859556"/>
            </a:xfrm>
          </p:grpSpPr>
          <p:pic>
            <p:nvPicPr>
              <p:cNvPr id="4" name="Picture 4">
                <a:extLst>
                  <a:ext uri="{FF2B5EF4-FFF2-40B4-BE49-F238E27FC236}">
                    <a16:creationId xmlns:a16="http://schemas.microsoft.com/office/drawing/2014/main" id="{7DE7769B-B66F-28FE-891B-409D340AA8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0794" y="1931892"/>
                <a:ext cx="1491541" cy="1450757"/>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グループ化 31">
                <a:extLst>
                  <a:ext uri="{FF2B5EF4-FFF2-40B4-BE49-F238E27FC236}">
                    <a16:creationId xmlns:a16="http://schemas.microsoft.com/office/drawing/2014/main" id="{6AB36C47-77C4-3826-0AA9-53238EF4CB22}"/>
                  </a:ext>
                </a:extLst>
              </p:cNvPr>
              <p:cNvGrpSpPr/>
              <p:nvPr/>
            </p:nvGrpSpPr>
            <p:grpSpPr>
              <a:xfrm>
                <a:off x="1752771" y="2090057"/>
                <a:ext cx="6409717" cy="3701391"/>
                <a:chOff x="1752771" y="2090057"/>
                <a:chExt cx="6409717" cy="3701391"/>
              </a:xfrm>
            </p:grpSpPr>
            <p:sp>
              <p:nvSpPr>
                <p:cNvPr id="5" name="テキスト ボックス 4">
                  <a:extLst>
                    <a:ext uri="{FF2B5EF4-FFF2-40B4-BE49-F238E27FC236}">
                      <a16:creationId xmlns:a16="http://schemas.microsoft.com/office/drawing/2014/main" id="{C043A346-DF44-C9E0-F125-C2896A51835D}"/>
                    </a:ext>
                  </a:extLst>
                </p:cNvPr>
                <p:cNvSpPr txBox="1"/>
                <p:nvPr/>
              </p:nvSpPr>
              <p:spPr>
                <a:xfrm>
                  <a:off x="2481943" y="3284793"/>
                  <a:ext cx="653143" cy="584775"/>
                </a:xfrm>
                <a:prstGeom prst="rect">
                  <a:avLst/>
                </a:prstGeom>
                <a:noFill/>
              </p:spPr>
              <p:txBody>
                <a:bodyPr wrap="square" rtlCol="0">
                  <a:spAutoFit/>
                </a:bodyPr>
                <a:lstStyle/>
                <a:p>
                  <a:r>
                    <a:rPr kumimoji="1" lang="ja-JP" altLang="en-US" sz="3200" dirty="0"/>
                    <a:t>＋</a:t>
                  </a:r>
                </a:p>
              </p:txBody>
            </p:sp>
            <p:cxnSp>
              <p:nvCxnSpPr>
                <p:cNvPr id="7" name="直線矢印コネクタ 6">
                  <a:extLst>
                    <a:ext uri="{FF2B5EF4-FFF2-40B4-BE49-F238E27FC236}">
                      <a16:creationId xmlns:a16="http://schemas.microsoft.com/office/drawing/2014/main" id="{F54C262F-6D48-88ED-8AED-439DFABEBC76}"/>
                    </a:ext>
                  </a:extLst>
                </p:cNvPr>
                <p:cNvCxnSpPr>
                  <a:cxnSpLocks/>
                </p:cNvCxnSpPr>
                <p:nvPr/>
              </p:nvCxnSpPr>
              <p:spPr>
                <a:xfrm>
                  <a:off x="3556359" y="2718528"/>
                  <a:ext cx="1119665" cy="334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台形 7">
                  <a:extLst>
                    <a:ext uri="{FF2B5EF4-FFF2-40B4-BE49-F238E27FC236}">
                      <a16:creationId xmlns:a16="http://schemas.microsoft.com/office/drawing/2014/main" id="{14552CDC-A8F2-01DA-AEBC-9DFD71BEF443}"/>
                    </a:ext>
                  </a:extLst>
                </p:cNvPr>
                <p:cNvSpPr/>
                <p:nvPr/>
              </p:nvSpPr>
              <p:spPr>
                <a:xfrm rot="5400000">
                  <a:off x="4448975" y="3077166"/>
                  <a:ext cx="1468966" cy="610967"/>
                </a:xfrm>
                <a:prstGeom prst="trapezoid">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D860D90-54B5-A309-999F-705E505EF348}"/>
                    </a:ext>
                  </a:extLst>
                </p:cNvPr>
                <p:cNvSpPr txBox="1"/>
                <p:nvPr/>
              </p:nvSpPr>
              <p:spPr>
                <a:xfrm>
                  <a:off x="4943876" y="2991394"/>
                  <a:ext cx="461665" cy="846124"/>
                </a:xfrm>
                <a:prstGeom prst="rect">
                  <a:avLst/>
                </a:prstGeom>
                <a:noFill/>
              </p:spPr>
              <p:txBody>
                <a:bodyPr vert="eaVert" wrap="square" rtlCol="0">
                  <a:spAutoFit/>
                </a:bodyPr>
                <a:lstStyle/>
                <a:p>
                  <a:r>
                    <a:rPr kumimoji="1" lang="ja-JP" altLang="en-US" dirty="0"/>
                    <a:t>分類器</a:t>
                  </a:r>
                </a:p>
              </p:txBody>
            </p:sp>
            <p:sp>
              <p:nvSpPr>
                <p:cNvPr id="10" name="テキスト ボックス 9">
                  <a:extLst>
                    <a:ext uri="{FF2B5EF4-FFF2-40B4-BE49-F238E27FC236}">
                      <a16:creationId xmlns:a16="http://schemas.microsoft.com/office/drawing/2014/main" id="{5154DA99-5F36-301E-1D95-FB9E7B4F77D3}"/>
                    </a:ext>
                  </a:extLst>
                </p:cNvPr>
                <p:cNvSpPr txBox="1"/>
                <p:nvPr/>
              </p:nvSpPr>
              <p:spPr>
                <a:xfrm>
                  <a:off x="3788229" y="2090057"/>
                  <a:ext cx="783771" cy="646331"/>
                </a:xfrm>
                <a:prstGeom prst="rect">
                  <a:avLst/>
                </a:prstGeom>
                <a:noFill/>
              </p:spPr>
              <p:txBody>
                <a:bodyPr wrap="square" rtlCol="0">
                  <a:spAutoFit/>
                </a:bodyPr>
                <a:lstStyle/>
                <a:p>
                  <a:r>
                    <a:rPr kumimoji="1" lang="ja-JP" altLang="en-US" dirty="0"/>
                    <a:t>クラス識別</a:t>
                  </a:r>
                </a:p>
              </p:txBody>
            </p:sp>
            <mc:AlternateContent xmlns:mc="http://schemas.openxmlformats.org/markup-compatibility/2006">
              <mc:Choice xmlns:a14="http://schemas.microsoft.com/office/drawing/2010/main" Requires="a14">
                <p:graphicFrame>
                  <p:nvGraphicFramePr>
                    <p:cNvPr id="13" name="グラフ 12">
                      <a:extLst>
                        <a:ext uri="{FF2B5EF4-FFF2-40B4-BE49-F238E27FC236}">
                          <a16:creationId xmlns:a16="http://schemas.microsoft.com/office/drawing/2014/main" id="{226FF470-A868-F799-BA0E-242E005F1B96}"/>
                        </a:ext>
                      </a:extLst>
                    </p:cNvPr>
                    <p:cNvGraphicFramePr/>
                    <p:nvPr>
                      <p:extLst>
                        <p:ext uri="{D42A27DB-BD31-4B8C-83A1-F6EECF244321}">
                          <p14:modId xmlns:p14="http://schemas.microsoft.com/office/powerpoint/2010/main" val="3531297391"/>
                        </p:ext>
                      </p:extLst>
                    </p:nvPr>
                  </p:nvGraphicFramePr>
                  <p:xfrm>
                    <a:off x="5594124" y="2399651"/>
                    <a:ext cx="2374574" cy="1593508"/>
                  </p:xfrm>
                  <a:graphic>
                    <a:graphicData uri="http://schemas.openxmlformats.org/drawingml/2006/chart">
                      <c:chart xmlns:c="http://schemas.openxmlformats.org/drawingml/2006/chart" xmlns:r="http://schemas.openxmlformats.org/officeDocument/2006/relationships" r:id="rId3"/>
                    </a:graphicData>
                  </a:graphic>
                </p:graphicFrame>
              </mc:Choice>
              <mc:Fallback>
                <p:graphicFrame>
                  <p:nvGraphicFramePr>
                    <p:cNvPr id="13" name="グラフ 12">
                      <a:extLst>
                        <a:ext uri="{FF2B5EF4-FFF2-40B4-BE49-F238E27FC236}">
                          <a16:creationId xmlns:a16="http://schemas.microsoft.com/office/drawing/2014/main" id="{226FF470-A868-F799-BA0E-242E005F1B96}"/>
                        </a:ext>
                      </a:extLst>
                    </p:cNvPr>
                    <p:cNvGraphicFramePr/>
                    <p:nvPr>
                      <p:extLst>
                        <p:ext uri="{D42A27DB-BD31-4B8C-83A1-F6EECF244321}">
                          <p14:modId xmlns:p14="http://schemas.microsoft.com/office/powerpoint/2010/main" val="3531297391"/>
                        </p:ext>
                      </p:extLst>
                    </p:nvPr>
                  </p:nvGraphicFramePr>
                  <p:xfrm>
                    <a:off x="5594124" y="2399651"/>
                    <a:ext cx="2374574" cy="1593508"/>
                  </p:xfrm>
                  <a:graphic>
                    <a:graphicData uri="http://schemas.openxmlformats.org/drawingml/2006/chart">
                      <c:chart xmlns:c="http://schemas.openxmlformats.org/drawingml/2006/chart" xmlns:r="http://schemas.openxmlformats.org/officeDocument/2006/relationships" r:id="rId3"/>
                    </a:graphicData>
                  </a:graphic>
                </p:graphicFrame>
              </mc:Fallback>
            </mc:AlternateContent>
            <p:cxnSp>
              <p:nvCxnSpPr>
                <p:cNvPr id="15" name="直線矢印コネクタ 14">
                  <a:extLst>
                    <a:ext uri="{FF2B5EF4-FFF2-40B4-BE49-F238E27FC236}">
                      <a16:creationId xmlns:a16="http://schemas.microsoft.com/office/drawing/2014/main" id="{DABA57DC-A6E9-B270-EC08-909C665EA7FF}"/>
                    </a:ext>
                  </a:extLst>
                </p:cNvPr>
                <p:cNvCxnSpPr/>
                <p:nvPr/>
              </p:nvCxnSpPr>
              <p:spPr>
                <a:xfrm>
                  <a:off x="5830349" y="3993159"/>
                  <a:ext cx="23321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線矢印コネクタ 16">
                  <a:extLst>
                    <a:ext uri="{FF2B5EF4-FFF2-40B4-BE49-F238E27FC236}">
                      <a16:creationId xmlns:a16="http://schemas.microsoft.com/office/drawing/2014/main" id="{6A073844-14A2-8E2D-F02E-A4F545A904E3}"/>
                    </a:ext>
                  </a:extLst>
                </p:cNvPr>
                <p:cNvCxnSpPr/>
                <p:nvPr/>
              </p:nvCxnSpPr>
              <p:spPr>
                <a:xfrm flipV="1">
                  <a:off x="6096000" y="2648166"/>
                  <a:ext cx="0" cy="14689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矢印: 下 17">
                  <a:extLst>
                    <a:ext uri="{FF2B5EF4-FFF2-40B4-BE49-F238E27FC236}">
                      <a16:creationId xmlns:a16="http://schemas.microsoft.com/office/drawing/2014/main" id="{27D4262D-92E2-AFC0-D980-652924BEA34E}"/>
                    </a:ext>
                  </a:extLst>
                </p:cNvPr>
                <p:cNvSpPr/>
                <p:nvPr/>
              </p:nvSpPr>
              <p:spPr>
                <a:xfrm rot="867072">
                  <a:off x="6752398" y="2373052"/>
                  <a:ext cx="248909" cy="426977"/>
                </a:xfrm>
                <a:prstGeom prst="down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274AF44A-CA11-B28C-F750-A34491292E07}"/>
                    </a:ext>
                  </a:extLst>
                </p:cNvPr>
                <p:cNvSpPr txBox="1"/>
                <p:nvPr/>
              </p:nvSpPr>
              <p:spPr>
                <a:xfrm>
                  <a:off x="6961298" y="2137178"/>
                  <a:ext cx="977617" cy="276999"/>
                </a:xfrm>
                <a:prstGeom prst="rect">
                  <a:avLst/>
                </a:prstGeom>
                <a:noFill/>
              </p:spPr>
              <p:txBody>
                <a:bodyPr wrap="square" rtlCol="0">
                  <a:spAutoFit/>
                </a:bodyPr>
                <a:lstStyle/>
                <a:p>
                  <a:r>
                    <a:rPr kumimoji="1" lang="ja-JP" altLang="en-US" sz="1200" dirty="0"/>
                    <a:t>正解ラベル</a:t>
                  </a:r>
                </a:p>
              </p:txBody>
            </p:sp>
            <p:cxnSp>
              <p:nvCxnSpPr>
                <p:cNvPr id="22" name="直線矢印コネクタ 21">
                  <a:extLst>
                    <a:ext uri="{FF2B5EF4-FFF2-40B4-BE49-F238E27FC236}">
                      <a16:creationId xmlns:a16="http://schemas.microsoft.com/office/drawing/2014/main" id="{06F66403-2C97-1351-7D3C-73DD37EF655D}"/>
                    </a:ext>
                  </a:extLst>
                </p:cNvPr>
                <p:cNvCxnSpPr>
                  <a:cxnSpLocks/>
                </p:cNvCxnSpPr>
                <p:nvPr/>
              </p:nvCxnSpPr>
              <p:spPr>
                <a:xfrm rot="10800000" flipV="1">
                  <a:off x="3556359" y="3911305"/>
                  <a:ext cx="1119665" cy="334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正方形/長方形 22">
                  <a:extLst>
                    <a:ext uri="{FF2B5EF4-FFF2-40B4-BE49-F238E27FC236}">
                      <a16:creationId xmlns:a16="http://schemas.microsoft.com/office/drawing/2014/main" id="{7C4C4D0B-AA57-5C51-5B40-CA1B89727987}"/>
                    </a:ext>
                  </a:extLst>
                </p:cNvPr>
                <p:cNvSpPr/>
                <p:nvPr/>
              </p:nvSpPr>
              <p:spPr>
                <a:xfrm>
                  <a:off x="2149666" y="3837518"/>
                  <a:ext cx="1289606" cy="1285883"/>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36321C1-9165-0981-69B0-5E85E9F79BD2}"/>
                    </a:ext>
                  </a:extLst>
                </p:cNvPr>
                <p:cNvSpPr txBox="1"/>
                <p:nvPr/>
              </p:nvSpPr>
              <p:spPr>
                <a:xfrm>
                  <a:off x="3788229" y="4157293"/>
                  <a:ext cx="874253" cy="646331"/>
                </a:xfrm>
                <a:prstGeom prst="rect">
                  <a:avLst/>
                </a:prstGeom>
                <a:noFill/>
              </p:spPr>
              <p:txBody>
                <a:bodyPr wrap="square" rtlCol="0">
                  <a:spAutoFit/>
                </a:bodyPr>
                <a:lstStyle/>
                <a:p>
                  <a:r>
                    <a:rPr kumimoji="1" lang="ja-JP" altLang="en-US" dirty="0"/>
                    <a:t>勾配を計算</a:t>
                  </a:r>
                </a:p>
              </p:txBody>
            </p:sp>
            <mc:AlternateContent xmlns:mc="http://schemas.openxmlformats.org/markup-compatibility/2006">
              <mc:Choice xmlns:a14="http://schemas.microsoft.com/office/drawing/2010/main" Requires="a14">
                <p:sp>
                  <p:nvSpPr>
                    <p:cNvPr id="26" name="テキスト ボックス 25">
                      <a:extLst>
                        <a:ext uri="{FF2B5EF4-FFF2-40B4-BE49-F238E27FC236}">
                          <a16:creationId xmlns:a16="http://schemas.microsoft.com/office/drawing/2014/main" id="{7F676898-499A-7910-73F4-CB3245274A0C}"/>
                        </a:ext>
                      </a:extLst>
                    </p:cNvPr>
                    <p:cNvSpPr txBox="1"/>
                    <p:nvPr/>
                  </p:nvSpPr>
                  <p:spPr>
                    <a:xfrm>
                      <a:off x="1752771" y="4295792"/>
                      <a:ext cx="416046"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m:t>
                            </m:r>
                          </m:oMath>
                        </m:oMathPara>
                      </a14:m>
                      <a:endParaRPr kumimoji="1" lang="ja-JP" altLang="en-US" dirty="0"/>
                    </a:p>
                  </p:txBody>
                </p:sp>
              </mc:Choice>
              <mc:Fallback>
                <p:sp>
                  <p:nvSpPr>
                    <p:cNvPr id="26" name="テキスト ボックス 25">
                      <a:extLst>
                        <a:ext uri="{FF2B5EF4-FFF2-40B4-BE49-F238E27FC236}">
                          <a16:creationId xmlns:a16="http://schemas.microsoft.com/office/drawing/2014/main" id="{7F676898-499A-7910-73F4-CB3245274A0C}"/>
                        </a:ext>
                      </a:extLst>
                    </p:cNvPr>
                    <p:cNvSpPr txBox="1">
                      <a:spLocks noRot="1" noChangeAspect="1" noMove="1" noResize="1" noEditPoints="1" noAdjustHandles="1" noChangeArrowheads="1" noChangeShapeType="1" noTextEdit="1"/>
                    </p:cNvSpPr>
                    <p:nvPr/>
                  </p:nvSpPr>
                  <p:spPr>
                    <a:xfrm>
                      <a:off x="1752771" y="4295792"/>
                      <a:ext cx="416046" cy="369332"/>
                    </a:xfrm>
                    <a:prstGeom prst="rect">
                      <a:avLst/>
                    </a:prstGeom>
                    <a:blipFill>
                      <a:blip r:embed="rId4"/>
                      <a:stretch>
                        <a:fillRect/>
                      </a:stretch>
                    </a:blipFill>
                  </p:spPr>
                  <p:txBody>
                    <a:bodyPr/>
                    <a:lstStyle/>
                    <a:p>
                      <a:r>
                        <a:rPr lang="ja-JP" altLang="en-US">
                          <a:noFill/>
                        </a:rPr>
                        <a:t> </a:t>
                      </a:r>
                    </a:p>
                  </p:txBody>
                </p:sp>
              </mc:Fallback>
            </mc:AlternateContent>
            <p:cxnSp>
              <p:nvCxnSpPr>
                <p:cNvPr id="28" name="コネクタ: カギ線 27">
                  <a:extLst>
                    <a:ext uri="{FF2B5EF4-FFF2-40B4-BE49-F238E27FC236}">
                      <a16:creationId xmlns:a16="http://schemas.microsoft.com/office/drawing/2014/main" id="{33F60440-65E0-BEC0-709B-4E4236F2242C}"/>
                    </a:ext>
                  </a:extLst>
                </p:cNvPr>
                <p:cNvCxnSpPr>
                  <a:cxnSpLocks/>
                </p:cNvCxnSpPr>
                <p:nvPr/>
              </p:nvCxnSpPr>
              <p:spPr>
                <a:xfrm>
                  <a:off x="2808514" y="5321740"/>
                  <a:ext cx="2283504" cy="469708"/>
                </a:xfrm>
                <a:prstGeom prst="bentConnector3">
                  <a:avLst>
                    <a:gd name="adj1" fmla="val -341"/>
                  </a:avLst>
                </a:prstGeom>
                <a:ln>
                  <a:tailEnd type="triangle"/>
                </a:ln>
              </p:spPr>
              <p:style>
                <a:lnRef idx="1">
                  <a:schemeClr val="dk1"/>
                </a:lnRef>
                <a:fillRef idx="0">
                  <a:schemeClr val="dk1"/>
                </a:fillRef>
                <a:effectRef idx="0">
                  <a:schemeClr val="dk1"/>
                </a:effectRef>
                <a:fontRef idx="minor">
                  <a:schemeClr val="tx1"/>
                </a:fontRef>
              </p:style>
            </p:cxnSp>
          </p:grpSp>
        </p:grpSp>
        <mc:AlternateContent xmlns:mc="http://schemas.openxmlformats.org/markup-compatibility/2006">
          <mc:Choice xmlns:a14="http://schemas.microsoft.com/office/drawing/2010/main" Requires="a14">
            <p:sp>
              <p:nvSpPr>
                <p:cNvPr id="34" name="テキスト ボックス 33">
                  <a:extLst>
                    <a:ext uri="{FF2B5EF4-FFF2-40B4-BE49-F238E27FC236}">
                      <a16:creationId xmlns:a16="http://schemas.microsoft.com/office/drawing/2014/main" id="{20BCC88B-9CCD-69DC-676D-EFD8B30BD5E8}"/>
                    </a:ext>
                  </a:extLst>
                </p:cNvPr>
                <p:cNvSpPr txBox="1"/>
                <p:nvPr/>
              </p:nvSpPr>
              <p:spPr>
                <a:xfrm>
                  <a:off x="2237638" y="1915889"/>
                  <a:ext cx="2283503" cy="369332"/>
                </a:xfrm>
                <a:prstGeom prst="rect">
                  <a:avLst/>
                </a:prstGeom>
                <a:noFill/>
              </p:spPr>
              <p:txBody>
                <a:bodyPr wrap="square" rtlCol="0">
                  <a:spAutoFit/>
                </a:bodyPr>
                <a:lstStyle/>
                <a:p>
                  <a:r>
                    <a:rPr kumimoji="1" lang="ja-JP" altLang="en-US" dirty="0"/>
                    <a:t>時刻</a:t>
                  </a:r>
                  <a14:m>
                    <m:oMath xmlns:m="http://schemas.openxmlformats.org/officeDocument/2006/math">
                      <m:r>
                        <a:rPr kumimoji="1" lang="en-US" altLang="ja-JP" b="0" i="1" smtClean="0">
                          <a:latin typeface="Cambria Math" panose="02040503050406030204" pitchFamily="18" charset="0"/>
                        </a:rPr>
                        <m:t>𝑡</m:t>
                      </m:r>
                    </m:oMath>
                  </a14:m>
                  <a:r>
                    <a:rPr kumimoji="1" lang="ja-JP" altLang="en-US" dirty="0"/>
                    <a:t>のデノイズ結果</a:t>
                  </a:r>
                </a:p>
              </p:txBody>
            </p:sp>
          </mc:Choice>
          <mc:Fallback>
            <p:sp>
              <p:nvSpPr>
                <p:cNvPr id="34" name="テキスト ボックス 33">
                  <a:extLst>
                    <a:ext uri="{FF2B5EF4-FFF2-40B4-BE49-F238E27FC236}">
                      <a16:creationId xmlns:a16="http://schemas.microsoft.com/office/drawing/2014/main" id="{20BCC88B-9CCD-69DC-676D-EFD8B30BD5E8}"/>
                    </a:ext>
                  </a:extLst>
                </p:cNvPr>
                <p:cNvSpPr txBox="1">
                  <a:spLocks noRot="1" noChangeAspect="1" noMove="1" noResize="1" noEditPoints="1" noAdjustHandles="1" noChangeArrowheads="1" noChangeShapeType="1" noTextEdit="1"/>
                </p:cNvSpPr>
                <p:nvPr/>
              </p:nvSpPr>
              <p:spPr>
                <a:xfrm>
                  <a:off x="2237638" y="1915889"/>
                  <a:ext cx="2283503" cy="369332"/>
                </a:xfrm>
                <a:prstGeom prst="rect">
                  <a:avLst/>
                </a:prstGeom>
                <a:blipFill>
                  <a:blip r:embed="rId5"/>
                  <a:stretch>
                    <a:fillRect l="-2133" t="-13115" b="-1967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5" name="テキスト ボックス 34">
                  <a:extLst>
                    <a:ext uri="{FF2B5EF4-FFF2-40B4-BE49-F238E27FC236}">
                      <a16:creationId xmlns:a16="http://schemas.microsoft.com/office/drawing/2014/main" id="{D4CF7E17-4A44-82AC-80A1-ABAC7CA27C48}"/>
                    </a:ext>
                  </a:extLst>
                </p:cNvPr>
                <p:cNvSpPr txBox="1"/>
                <p:nvPr/>
              </p:nvSpPr>
              <p:spPr>
                <a:xfrm>
                  <a:off x="5666784" y="5788698"/>
                  <a:ext cx="1912664" cy="646331"/>
                </a:xfrm>
                <a:prstGeom prst="rect">
                  <a:avLst/>
                </a:prstGeom>
                <a:noFill/>
              </p:spPr>
              <p:txBody>
                <a:bodyPr wrap="square" rtlCol="0">
                  <a:spAutoFit/>
                </a:bodyPr>
                <a:lstStyle/>
                <a:p>
                  <a:r>
                    <a:rPr kumimoji="1" lang="ja-JP" altLang="en-US" dirty="0"/>
                    <a:t>時刻</a:t>
                  </a:r>
                  <a14:m>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oMath>
                  </a14:m>
                  <a:r>
                    <a:rPr kumimoji="1" lang="ja-JP" altLang="en-US" b="0" dirty="0">
                      <a:latin typeface="Cambria Math" panose="02040503050406030204" pitchFamily="18" charset="0"/>
                    </a:rPr>
                    <a:t>のデノイズ処理の入力</a:t>
                  </a:r>
                  <a:endParaRPr kumimoji="1" lang="en-US" altLang="ja-JP" b="0" i="1" dirty="0">
                    <a:latin typeface="Cambria Math" panose="02040503050406030204" pitchFamily="18" charset="0"/>
                  </a:endParaRPr>
                </a:p>
              </p:txBody>
            </p:sp>
          </mc:Choice>
          <mc:Fallback>
            <p:sp>
              <p:nvSpPr>
                <p:cNvPr id="35" name="テキスト ボックス 34">
                  <a:extLst>
                    <a:ext uri="{FF2B5EF4-FFF2-40B4-BE49-F238E27FC236}">
                      <a16:creationId xmlns:a16="http://schemas.microsoft.com/office/drawing/2014/main" id="{D4CF7E17-4A44-82AC-80A1-ABAC7CA27C48}"/>
                    </a:ext>
                  </a:extLst>
                </p:cNvPr>
                <p:cNvSpPr txBox="1">
                  <a:spLocks noRot="1" noChangeAspect="1" noMove="1" noResize="1" noEditPoints="1" noAdjustHandles="1" noChangeArrowheads="1" noChangeShapeType="1" noTextEdit="1"/>
                </p:cNvSpPr>
                <p:nvPr/>
              </p:nvSpPr>
              <p:spPr>
                <a:xfrm>
                  <a:off x="5666784" y="5788698"/>
                  <a:ext cx="1912664" cy="646331"/>
                </a:xfrm>
                <a:prstGeom prst="rect">
                  <a:avLst/>
                </a:prstGeom>
                <a:blipFill>
                  <a:blip r:embed="rId6"/>
                  <a:stretch>
                    <a:fillRect l="-2875" t="-6604" b="-12264"/>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097884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F15ED5-D542-5C9A-A7AA-774767DB8EE5}"/>
              </a:ext>
            </a:extLst>
          </p:cNvPr>
          <p:cNvSpPr>
            <a:spLocks noGrp="1"/>
          </p:cNvSpPr>
          <p:nvPr>
            <p:ph type="title"/>
          </p:nvPr>
        </p:nvSpPr>
        <p:spPr/>
        <p:txBody>
          <a:bodyPr/>
          <a:lstStyle/>
          <a:p>
            <a:r>
              <a:rPr kumimoji="1" lang="en-US" altLang="ja-JP" dirty="0"/>
              <a:t>Classifier-free guidance</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FF581DEB-04F5-73D4-2864-DB05F28834DF}"/>
                  </a:ext>
                </a:extLst>
              </p:cNvPr>
              <p:cNvSpPr>
                <a:spLocks noGrp="1"/>
              </p:cNvSpPr>
              <p:nvPr>
                <p:ph idx="1"/>
              </p:nvPr>
            </p:nvSpPr>
            <p:spPr>
              <a:xfrm>
                <a:off x="1097280" y="1845734"/>
                <a:ext cx="10058400" cy="2151500"/>
              </a:xfrm>
            </p:spPr>
            <p:txBody>
              <a:bodyPr>
                <a:normAutofit/>
              </a:bodyPr>
              <a:lstStyle/>
              <a:p>
                <a:pPr>
                  <a:buFont typeface="Wingdings" panose="05000000000000000000" pitchFamily="2" charset="2"/>
                  <a:buChar char="l"/>
                </a:pPr>
                <a:r>
                  <a:rPr kumimoji="1" lang="en-US" altLang="ja-JP" dirty="0"/>
                  <a:t>Class Conditional DDPM</a:t>
                </a:r>
                <a:r>
                  <a:rPr lang="ja-JP" altLang="en-US" dirty="0"/>
                  <a:t>のみを用いて，同じタスクを実行．</a:t>
                </a:r>
                <a:endParaRPr lang="en-US" altLang="ja-JP" dirty="0"/>
              </a:p>
              <a:p>
                <a:pPr>
                  <a:buFont typeface="Wingdings" panose="05000000000000000000" pitchFamily="2" charset="2"/>
                  <a:buChar char="l"/>
                </a:pPr>
                <a:r>
                  <a:rPr kumimoji="1" lang="en-US" altLang="ja-JP" dirty="0"/>
                  <a:t>Class</a:t>
                </a:r>
                <a:r>
                  <a:rPr kumimoji="1" lang="ja-JP" altLang="en-US" dirty="0"/>
                  <a:t>情報なしでも</a:t>
                </a:r>
                <a:r>
                  <a:rPr kumimoji="1" lang="en-US" altLang="ja-JP" dirty="0"/>
                  <a:t>DDPM</a:t>
                </a:r>
                <a:r>
                  <a:rPr lang="ja-JP" altLang="en-US" dirty="0"/>
                  <a:t>を</a:t>
                </a:r>
                <a:r>
                  <a:rPr kumimoji="1" lang="ja-JP" altLang="en-US" dirty="0"/>
                  <a:t>学習し，その差を利用．（一定確率で</a:t>
                </a:r>
                <a:r>
                  <a:rPr kumimoji="1" lang="en-US" altLang="ja-JP" dirty="0"/>
                  <a:t>Class</a:t>
                </a:r>
                <a:r>
                  <a:rPr kumimoji="1" lang="ja-JP" altLang="en-US" dirty="0"/>
                  <a:t>情報を</a:t>
                </a:r>
                <a:r>
                  <a:rPr kumimoji="1" lang="en-US" altLang="ja-JP" dirty="0"/>
                  <a:t>null</a:t>
                </a:r>
                <a:r>
                  <a:rPr kumimoji="1" lang="ja-JP" altLang="en-US" dirty="0"/>
                  <a:t>にして学習）</a:t>
                </a:r>
                <a:endParaRPr kumimoji="1" lang="en-US" altLang="ja-JP" dirty="0"/>
              </a:p>
              <a:p>
                <a:pPr>
                  <a:buFont typeface="Wingdings" panose="05000000000000000000" pitchFamily="2" charset="2"/>
                  <a:buChar char="l"/>
                </a:pPr>
                <a:r>
                  <a:rPr lang="ja-JP" altLang="en-US" dirty="0"/>
                  <a:t>時刻</a:t>
                </a:r>
                <a14:m>
                  <m:oMath xmlns:m="http://schemas.openxmlformats.org/officeDocument/2006/math">
                    <m:r>
                      <a:rPr lang="en-US" altLang="ja-JP" b="0" i="1" smtClean="0">
                        <a:latin typeface="Cambria Math" panose="02040503050406030204" pitchFamily="18" charset="0"/>
                      </a:rPr>
                      <m:t>𝑡</m:t>
                    </m:r>
                  </m:oMath>
                </a14:m>
                <a:r>
                  <a:rPr kumimoji="1" lang="ja-JP" altLang="en-US" dirty="0"/>
                  <a:t>のデノイズ結果を</a:t>
                </a:r>
                <a:br>
                  <a:rPr kumimoji="1" lang="en-US" altLang="ja-JP" dirty="0"/>
                </a:br>
                <a14:m>
                  <m:oMath xmlns:m="http://schemas.openxmlformats.org/officeDocument/2006/math">
                    <m:sSub>
                      <m:sSubPr>
                        <m:ctrlPr>
                          <a:rPr kumimoji="1" lang="en-US" altLang="ja-JP" b="0" i="1" dirty="0" smtClean="0">
                            <a:latin typeface="Cambria Math" panose="02040503050406030204" pitchFamily="18" charset="0"/>
                          </a:rPr>
                        </m:ctrlPr>
                      </m:sSubPr>
                      <m:e>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𝜀</m:t>
                            </m:r>
                          </m:e>
                        </m:acc>
                      </m:e>
                      <m:sub>
                        <m:r>
                          <a:rPr kumimoji="1" lang="en-US" altLang="ja-JP" b="0" i="1" dirty="0" smtClean="0">
                            <a:latin typeface="Cambria Math" panose="02040503050406030204" pitchFamily="18" charset="0"/>
                          </a:rPr>
                          <m:t>𝜃</m:t>
                        </m:r>
                      </m:sub>
                    </m:sSub>
                    <m:d>
                      <m:dPr>
                        <m:ctrlPr>
                          <a:rPr kumimoji="1" lang="en-US" altLang="ja-JP" b="0" i="1" dirty="0" smtClean="0">
                            <a:latin typeface="Cambria Math" panose="02040503050406030204" pitchFamily="18" charset="0"/>
                          </a:rPr>
                        </m:ctrlPr>
                      </m:dPr>
                      <m:e>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𝑡</m:t>
                            </m:r>
                          </m:sub>
                        </m:sSub>
                      </m:e>
                      <m:e>
                        <m:r>
                          <a:rPr kumimoji="1" lang="en-US" altLang="ja-JP" b="0" i="1" dirty="0" smtClean="0">
                            <a:latin typeface="Cambria Math" panose="02040503050406030204" pitchFamily="18" charset="0"/>
                          </a:rPr>
                          <m:t>𝑦</m:t>
                        </m:r>
                      </m:e>
                    </m:d>
                    <m:r>
                      <a:rPr kumimoji="1" lang="en-US" altLang="ja-JP" b="0" i="1" dirty="0" smtClean="0">
                        <a:latin typeface="Cambria Math" panose="02040503050406030204" pitchFamily="18" charset="0"/>
                      </a:rPr>
                      <m:t>=</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𝜀</m:t>
                        </m:r>
                      </m:e>
                      <m:sub>
                        <m:r>
                          <a:rPr kumimoji="1" lang="en-US" altLang="ja-JP" b="0" i="1" dirty="0" smtClean="0">
                            <a:latin typeface="Cambria Math" panose="02040503050406030204" pitchFamily="18" charset="0"/>
                          </a:rPr>
                          <m:t>𝜃</m:t>
                        </m:r>
                      </m:sub>
                    </m:sSub>
                    <m:d>
                      <m:dPr>
                        <m:ctrlPr>
                          <a:rPr kumimoji="1" lang="en-US" altLang="ja-JP" b="0" i="1" dirty="0" smtClean="0">
                            <a:latin typeface="Cambria Math" panose="02040503050406030204" pitchFamily="18" charset="0"/>
                          </a:rPr>
                        </m:ctrlPr>
                      </m:dPr>
                      <m:e>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𝑡</m:t>
                            </m:r>
                          </m:sub>
                        </m:sSub>
                      </m:e>
                      <m:e>
                        <m:r>
                          <a:rPr kumimoji="1" lang="en-US" altLang="ja-JP" b="0" i="1" dirty="0" smtClean="0">
                            <a:latin typeface="Cambria Math" panose="02040503050406030204" pitchFamily="18" charset="0"/>
                            <a:ea typeface="Cambria Math" panose="02040503050406030204" pitchFamily="18" charset="0"/>
                          </a:rPr>
                          <m:t>∅</m:t>
                        </m:r>
                      </m:e>
                    </m:d>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𝑠</m:t>
                    </m:r>
                    <m:r>
                      <a:rPr kumimoji="1" lang="en-US" altLang="ja-JP" b="0" i="1" dirty="0" smtClean="0">
                        <a:latin typeface="Cambria Math" panose="02040503050406030204" pitchFamily="18" charset="0"/>
                      </a:rPr>
                      <m:t>⋅</m:t>
                    </m:r>
                    <m:d>
                      <m:dPr>
                        <m:ctrlPr>
                          <a:rPr kumimoji="1" lang="en-US" altLang="ja-JP" b="0" i="1" dirty="0" smtClean="0">
                            <a:latin typeface="Cambria Math" panose="02040503050406030204" pitchFamily="18" charset="0"/>
                          </a:rPr>
                        </m:ctrlPr>
                      </m:dPr>
                      <m:e>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𝜀</m:t>
                            </m:r>
                          </m:e>
                          <m:sub>
                            <m:r>
                              <a:rPr kumimoji="1" lang="en-US" altLang="ja-JP" b="0" i="1" dirty="0" smtClean="0">
                                <a:latin typeface="Cambria Math" panose="02040503050406030204" pitchFamily="18" charset="0"/>
                              </a:rPr>
                              <m:t>𝜃</m:t>
                            </m:r>
                          </m:sub>
                        </m:sSub>
                        <m:d>
                          <m:dPr>
                            <m:ctrlPr>
                              <a:rPr kumimoji="1" lang="en-US" altLang="ja-JP" b="0" i="1" dirty="0" smtClean="0">
                                <a:latin typeface="Cambria Math" panose="02040503050406030204" pitchFamily="18" charset="0"/>
                              </a:rPr>
                            </m:ctrlPr>
                          </m:dPr>
                          <m:e>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𝑡</m:t>
                                </m:r>
                              </m:sub>
                            </m:sSub>
                          </m:e>
                          <m:e>
                            <m:r>
                              <a:rPr kumimoji="1" lang="en-US" altLang="ja-JP" b="0" i="1" dirty="0" smtClean="0">
                                <a:latin typeface="Cambria Math" panose="02040503050406030204" pitchFamily="18" charset="0"/>
                              </a:rPr>
                              <m:t>𝑦</m:t>
                            </m:r>
                          </m:e>
                        </m:d>
                        <m:r>
                          <a:rPr kumimoji="1" lang="en-US" altLang="ja-JP" b="0" i="1" dirty="0" smtClean="0">
                            <a:latin typeface="Cambria Math" panose="02040503050406030204" pitchFamily="18" charset="0"/>
                          </a:rPr>
                          <m:t>−</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𝜀</m:t>
                            </m:r>
                          </m:e>
                          <m:sub>
                            <m:r>
                              <a:rPr kumimoji="1" lang="en-US" altLang="ja-JP" b="0" i="1" dirty="0" smtClean="0">
                                <a:latin typeface="Cambria Math" panose="02040503050406030204" pitchFamily="18" charset="0"/>
                              </a:rPr>
                              <m:t>𝜃</m:t>
                            </m:r>
                          </m:sub>
                        </m:sSub>
                        <m:d>
                          <m:dPr>
                            <m:ctrlPr>
                              <a:rPr kumimoji="1" lang="en-US" altLang="ja-JP" b="0" i="1" dirty="0" smtClean="0">
                                <a:latin typeface="Cambria Math" panose="02040503050406030204" pitchFamily="18" charset="0"/>
                              </a:rPr>
                            </m:ctrlPr>
                          </m:dPr>
                          <m:e>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𝑡</m:t>
                                </m:r>
                              </m:sub>
                            </m:sSub>
                          </m:e>
                          <m:e>
                            <m:r>
                              <a:rPr kumimoji="1" lang="en-US" altLang="ja-JP" b="0" i="1" dirty="0" smtClean="0">
                                <a:latin typeface="Cambria Math" panose="02040503050406030204" pitchFamily="18" charset="0"/>
                              </a:rPr>
                              <m:t>∅</m:t>
                            </m:r>
                          </m:e>
                        </m:d>
                      </m:e>
                    </m:d>
                  </m:oMath>
                </a14:m>
                <a:br>
                  <a:rPr kumimoji="1" lang="en-US" altLang="ja-JP" b="0" dirty="0"/>
                </a:br>
                <a:r>
                  <a:rPr lang="ja-JP" altLang="en-US" dirty="0"/>
                  <a:t>とし，</a:t>
                </a:r>
                <a:r>
                  <a:rPr lang="en-US" altLang="ja-JP" dirty="0"/>
                  <a:t> </a:t>
                </a:r>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𝜀</m:t>
                        </m:r>
                      </m:e>
                      <m:sub>
                        <m:r>
                          <a:rPr lang="en-US" altLang="ja-JP" i="1" dirty="0">
                            <a:latin typeface="Cambria Math" panose="02040503050406030204" pitchFamily="18" charset="0"/>
                          </a:rPr>
                          <m:t>𝜃</m:t>
                        </m:r>
                      </m:sub>
                    </m:sSub>
                    <m:d>
                      <m:dPr>
                        <m:ctrlPr>
                          <a:rPr lang="en-US" altLang="ja-JP" i="1" dirty="0">
                            <a:latin typeface="Cambria Math" panose="02040503050406030204" pitchFamily="18" charset="0"/>
                          </a:rPr>
                        </m:ctrlPr>
                      </m:dPr>
                      <m:e>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𝑥</m:t>
                            </m:r>
                          </m:e>
                          <m:sub>
                            <m:r>
                              <a:rPr lang="en-US" altLang="ja-JP" i="1" dirty="0">
                                <a:latin typeface="Cambria Math" panose="02040503050406030204" pitchFamily="18" charset="0"/>
                              </a:rPr>
                              <m:t>𝑡</m:t>
                            </m:r>
                          </m:sub>
                        </m:sSub>
                      </m:e>
                      <m:e>
                        <m:r>
                          <a:rPr lang="en-US" altLang="ja-JP" i="1" dirty="0">
                            <a:latin typeface="Cambria Math" panose="02040503050406030204" pitchFamily="18" charset="0"/>
                          </a:rPr>
                          <m:t>𝑦</m:t>
                        </m:r>
                      </m:e>
                    </m:d>
                  </m:oMath>
                </a14:m>
                <a:r>
                  <a:rPr kumimoji="1" lang="ja-JP" altLang="en-US" b="0" dirty="0"/>
                  <a:t>の方向に誘導する．</a:t>
                </a:r>
                <a:endParaRPr kumimoji="1" lang="en-US" altLang="ja-JP" b="0" dirty="0"/>
              </a:p>
            </p:txBody>
          </p:sp>
        </mc:Choice>
        <mc:Fallback>
          <p:sp>
            <p:nvSpPr>
              <p:cNvPr id="3" name="コンテンツ プレースホルダー 2">
                <a:extLst>
                  <a:ext uri="{FF2B5EF4-FFF2-40B4-BE49-F238E27FC236}">
                    <a16:creationId xmlns:a16="http://schemas.microsoft.com/office/drawing/2014/main" id="{FF581DEB-04F5-73D4-2864-DB05F28834DF}"/>
                  </a:ext>
                </a:extLst>
              </p:cNvPr>
              <p:cNvSpPr>
                <a:spLocks noGrp="1" noRot="1" noChangeAspect="1" noMove="1" noResize="1" noEditPoints="1" noAdjustHandles="1" noChangeArrowheads="1" noChangeShapeType="1" noTextEdit="1"/>
              </p:cNvSpPr>
              <p:nvPr>
                <p:ph idx="1"/>
              </p:nvPr>
            </p:nvSpPr>
            <p:spPr>
              <a:xfrm>
                <a:off x="1097280" y="1845734"/>
                <a:ext cx="10058400" cy="2151500"/>
              </a:xfrm>
              <a:blipFill>
                <a:blip r:embed="rId2"/>
                <a:stretch>
                  <a:fillRect l="-1455" t="-3966"/>
                </a:stretch>
              </a:blipFill>
            </p:spPr>
            <p:txBody>
              <a:bodyPr/>
              <a:lstStyle/>
              <a:p>
                <a:r>
                  <a:rPr lang="ja-JP" altLang="en-US">
                    <a:noFill/>
                  </a:rPr>
                  <a:t> </a:t>
                </a:r>
              </a:p>
            </p:txBody>
          </p:sp>
        </mc:Fallback>
      </mc:AlternateContent>
      <p:grpSp>
        <p:nvGrpSpPr>
          <p:cNvPr id="30" name="グループ化 29">
            <a:extLst>
              <a:ext uri="{FF2B5EF4-FFF2-40B4-BE49-F238E27FC236}">
                <a16:creationId xmlns:a16="http://schemas.microsoft.com/office/drawing/2014/main" id="{18CD42B3-6699-DB51-1F44-FF44FFF7E7A0}"/>
              </a:ext>
            </a:extLst>
          </p:cNvPr>
          <p:cNvGrpSpPr/>
          <p:nvPr/>
        </p:nvGrpSpPr>
        <p:grpSpPr>
          <a:xfrm>
            <a:off x="1672046" y="3812568"/>
            <a:ext cx="8471263" cy="2044950"/>
            <a:chOff x="1672046" y="3812568"/>
            <a:chExt cx="8471263" cy="2044950"/>
          </a:xfrm>
        </p:grpSpPr>
        <p:sp>
          <p:nvSpPr>
            <p:cNvPr id="17" name="テキスト ボックス 16">
              <a:extLst>
                <a:ext uri="{FF2B5EF4-FFF2-40B4-BE49-F238E27FC236}">
                  <a16:creationId xmlns:a16="http://schemas.microsoft.com/office/drawing/2014/main" id="{84FD6B11-1905-1CF9-B2B2-01467E4BDB70}"/>
                </a:ext>
              </a:extLst>
            </p:cNvPr>
            <p:cNvSpPr txBox="1"/>
            <p:nvPr/>
          </p:nvSpPr>
          <p:spPr>
            <a:xfrm>
              <a:off x="5381897" y="3812568"/>
              <a:ext cx="1489165" cy="369332"/>
            </a:xfrm>
            <a:prstGeom prst="rect">
              <a:avLst/>
            </a:prstGeom>
            <a:noFill/>
          </p:spPr>
          <p:txBody>
            <a:bodyPr wrap="square" rtlCol="0">
              <a:spAutoFit/>
            </a:bodyPr>
            <a:lstStyle/>
            <a:p>
              <a:r>
                <a:rPr kumimoji="1" lang="ja-JP" altLang="en-US" dirty="0"/>
                <a:t>デノイズ結果</a:t>
              </a:r>
            </a:p>
          </p:txBody>
        </p:sp>
        <p:grpSp>
          <p:nvGrpSpPr>
            <p:cNvPr id="29" name="グループ化 28">
              <a:extLst>
                <a:ext uri="{FF2B5EF4-FFF2-40B4-BE49-F238E27FC236}">
                  <a16:creationId xmlns:a16="http://schemas.microsoft.com/office/drawing/2014/main" id="{E416C655-E985-9095-6E4A-6C3B882EA3C1}"/>
                </a:ext>
              </a:extLst>
            </p:cNvPr>
            <p:cNvGrpSpPr/>
            <p:nvPr/>
          </p:nvGrpSpPr>
          <p:grpSpPr>
            <a:xfrm>
              <a:off x="1672046" y="4206240"/>
              <a:ext cx="8471263" cy="1651278"/>
              <a:chOff x="1672046" y="4206240"/>
              <a:chExt cx="8471263" cy="1651278"/>
            </a:xfrm>
          </p:grpSpPr>
          <p:sp>
            <p:nvSpPr>
              <p:cNvPr id="4" name="テキスト ボックス 3">
                <a:extLst>
                  <a:ext uri="{FF2B5EF4-FFF2-40B4-BE49-F238E27FC236}">
                    <a16:creationId xmlns:a16="http://schemas.microsoft.com/office/drawing/2014/main" id="{A52E2375-064C-20A3-754E-F90823A090F7}"/>
                  </a:ext>
                </a:extLst>
              </p:cNvPr>
              <p:cNvSpPr txBox="1"/>
              <p:nvPr/>
            </p:nvSpPr>
            <p:spPr>
              <a:xfrm>
                <a:off x="1672046" y="4206240"/>
                <a:ext cx="1606732" cy="365761"/>
              </a:xfrm>
              <a:prstGeom prst="rect">
                <a:avLst/>
              </a:prstGeom>
              <a:noFill/>
            </p:spPr>
            <p:txBody>
              <a:bodyPr wrap="square" rtlCol="0">
                <a:spAutoFit/>
              </a:bodyPr>
              <a:lstStyle/>
              <a:p>
                <a:r>
                  <a:rPr kumimoji="1" lang="ja-JP" altLang="en-US" dirty="0"/>
                  <a:t>クラス情報あり</a:t>
                </a:r>
              </a:p>
            </p:txBody>
          </p:sp>
          <p:sp>
            <p:nvSpPr>
              <p:cNvPr id="5" name="テキスト ボックス 4">
                <a:extLst>
                  <a:ext uri="{FF2B5EF4-FFF2-40B4-BE49-F238E27FC236}">
                    <a16:creationId xmlns:a16="http://schemas.microsoft.com/office/drawing/2014/main" id="{F892886A-3F2C-AC95-8206-EAD1610DD3F3}"/>
                  </a:ext>
                </a:extLst>
              </p:cNvPr>
              <p:cNvSpPr txBox="1"/>
              <p:nvPr/>
            </p:nvSpPr>
            <p:spPr>
              <a:xfrm>
                <a:off x="1672046" y="5488186"/>
                <a:ext cx="1606732" cy="369332"/>
              </a:xfrm>
              <a:prstGeom prst="rect">
                <a:avLst/>
              </a:prstGeom>
              <a:noFill/>
            </p:spPr>
            <p:txBody>
              <a:bodyPr wrap="square" rtlCol="0">
                <a:spAutoFit/>
              </a:bodyPr>
              <a:lstStyle/>
              <a:p>
                <a:r>
                  <a:rPr kumimoji="1" lang="ja-JP" altLang="en-US" dirty="0"/>
                  <a:t>クラス情報なし</a:t>
                </a:r>
              </a:p>
            </p:txBody>
          </p:sp>
          <p:cxnSp>
            <p:nvCxnSpPr>
              <p:cNvPr id="7" name="直線矢印コネクタ 6">
                <a:extLst>
                  <a:ext uri="{FF2B5EF4-FFF2-40B4-BE49-F238E27FC236}">
                    <a16:creationId xmlns:a16="http://schemas.microsoft.com/office/drawing/2014/main" id="{7AB83693-0F97-4E34-8B59-8DB74276A497}"/>
                  </a:ext>
                </a:extLst>
              </p:cNvPr>
              <p:cNvCxnSpPr>
                <a:cxnSpLocks/>
                <a:stCxn id="4" idx="3"/>
              </p:cNvCxnSpPr>
              <p:nvPr/>
            </p:nvCxnSpPr>
            <p:spPr>
              <a:xfrm>
                <a:off x="3278778" y="4389121"/>
                <a:ext cx="2756263" cy="522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778DA8C5-E9B6-217C-43C0-05CF601C1D63}"/>
                  </a:ext>
                </a:extLst>
              </p:cNvPr>
              <p:cNvCxnSpPr>
                <a:cxnSpLocks/>
              </p:cNvCxnSpPr>
              <p:nvPr/>
            </p:nvCxnSpPr>
            <p:spPr>
              <a:xfrm flipV="1">
                <a:off x="3278778" y="5357557"/>
                <a:ext cx="2246811" cy="311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四角形: 対角を丸める 12">
                <a:extLst>
                  <a:ext uri="{FF2B5EF4-FFF2-40B4-BE49-F238E27FC236}">
                    <a16:creationId xmlns:a16="http://schemas.microsoft.com/office/drawing/2014/main" id="{42F337E0-7B2D-B36A-F55B-70B0B1FCBA39}"/>
                  </a:ext>
                </a:extLst>
              </p:cNvPr>
              <p:cNvSpPr/>
              <p:nvPr/>
            </p:nvSpPr>
            <p:spPr>
              <a:xfrm>
                <a:off x="4709161" y="4206240"/>
                <a:ext cx="2651760" cy="1567543"/>
              </a:xfrm>
              <a:prstGeom prst="round2Diag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ローチャート: 結合子 18">
                <a:extLst>
                  <a:ext uri="{FF2B5EF4-FFF2-40B4-BE49-F238E27FC236}">
                    <a16:creationId xmlns:a16="http://schemas.microsoft.com/office/drawing/2014/main" id="{35C40A6A-6408-C82B-4DA6-FA44FBACAE2D}"/>
                  </a:ext>
                </a:extLst>
              </p:cNvPr>
              <p:cNvSpPr/>
              <p:nvPr/>
            </p:nvSpPr>
            <p:spPr>
              <a:xfrm>
                <a:off x="5525589" y="5294027"/>
                <a:ext cx="143692" cy="14400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ローチャート: 結合子 19">
                <a:extLst>
                  <a:ext uri="{FF2B5EF4-FFF2-40B4-BE49-F238E27FC236}">
                    <a16:creationId xmlns:a16="http://schemas.microsoft.com/office/drawing/2014/main" id="{26DAF847-6C2B-82B7-BCD3-6DAED961AE4D}"/>
                  </a:ext>
                </a:extLst>
              </p:cNvPr>
              <p:cNvSpPr/>
              <p:nvPr/>
            </p:nvSpPr>
            <p:spPr>
              <a:xfrm>
                <a:off x="6041573" y="4864422"/>
                <a:ext cx="143692" cy="14400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5C02C8DF-8F2F-CA04-F5CA-F784B16D94D4}"/>
                  </a:ext>
                </a:extLst>
              </p:cNvPr>
              <p:cNvCxnSpPr>
                <a:cxnSpLocks/>
              </p:cNvCxnSpPr>
              <p:nvPr/>
            </p:nvCxnSpPr>
            <p:spPr>
              <a:xfrm flipV="1">
                <a:off x="5597435" y="4644540"/>
                <a:ext cx="816428" cy="708873"/>
              </a:xfrm>
              <a:prstGeom prst="line">
                <a:avLst/>
              </a:prstGeom>
            </p:spPr>
            <p:style>
              <a:lnRef idx="1">
                <a:schemeClr val="dk1"/>
              </a:lnRef>
              <a:fillRef idx="0">
                <a:schemeClr val="dk1"/>
              </a:fillRef>
              <a:effectRef idx="0">
                <a:schemeClr val="dk1"/>
              </a:effectRef>
              <a:fontRef idx="minor">
                <a:schemeClr val="tx1"/>
              </a:fontRef>
            </p:style>
          </p:cxnSp>
          <p:sp>
            <p:nvSpPr>
              <p:cNvPr id="25" name="フローチャート: 結合子 24">
                <a:extLst>
                  <a:ext uri="{FF2B5EF4-FFF2-40B4-BE49-F238E27FC236}">
                    <a16:creationId xmlns:a16="http://schemas.microsoft.com/office/drawing/2014/main" id="{E010E19D-E5EB-9D2F-D0B2-217FA4AFBDB1}"/>
                  </a:ext>
                </a:extLst>
              </p:cNvPr>
              <p:cNvSpPr/>
              <p:nvPr/>
            </p:nvSpPr>
            <p:spPr>
              <a:xfrm>
                <a:off x="6342017" y="4598710"/>
                <a:ext cx="143692" cy="144000"/>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下 25">
                <a:extLst>
                  <a:ext uri="{FF2B5EF4-FFF2-40B4-BE49-F238E27FC236}">
                    <a16:creationId xmlns:a16="http://schemas.microsoft.com/office/drawing/2014/main" id="{2DA9A8ED-AE01-6508-3D9D-638B23E85B4F}"/>
                  </a:ext>
                </a:extLst>
              </p:cNvPr>
              <p:cNvSpPr/>
              <p:nvPr/>
            </p:nvSpPr>
            <p:spPr>
              <a:xfrm rot="6441374">
                <a:off x="7187770" y="4153988"/>
                <a:ext cx="378824" cy="16720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A1CABD3C-ED24-F532-1BB0-282E51537E14}"/>
                  </a:ext>
                </a:extLst>
              </p:cNvPr>
              <p:cNvSpPr txBox="1"/>
              <p:nvPr/>
            </p:nvSpPr>
            <p:spPr>
              <a:xfrm>
                <a:off x="8249195" y="5091833"/>
                <a:ext cx="1894114" cy="646331"/>
              </a:xfrm>
              <a:prstGeom prst="rect">
                <a:avLst/>
              </a:prstGeom>
              <a:noFill/>
            </p:spPr>
            <p:txBody>
              <a:bodyPr wrap="square" rtlCol="0">
                <a:spAutoFit/>
              </a:bodyPr>
              <a:lstStyle/>
              <a:p>
                <a:r>
                  <a:rPr kumimoji="1" lang="ja-JP" altLang="en-US" dirty="0"/>
                  <a:t>この値をデノイズ結果として採用</a:t>
                </a:r>
              </a:p>
            </p:txBody>
          </p:sp>
        </p:grpSp>
      </p:grpSp>
    </p:spTree>
    <p:extLst>
      <p:ext uri="{BB962C8B-B14F-4D97-AF65-F5344CB8AC3E}">
        <p14:creationId xmlns:p14="http://schemas.microsoft.com/office/powerpoint/2010/main" val="651644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4F294D-0183-5A16-8B34-3B8E137FC34E}"/>
              </a:ext>
            </a:extLst>
          </p:cNvPr>
          <p:cNvSpPr>
            <a:spLocks noGrp="1"/>
          </p:cNvSpPr>
          <p:nvPr>
            <p:ph type="title"/>
          </p:nvPr>
        </p:nvSpPr>
        <p:spPr/>
        <p:txBody>
          <a:bodyPr/>
          <a:lstStyle/>
          <a:p>
            <a:r>
              <a:rPr lang="en-US" altLang="ja-JP" dirty="0"/>
              <a:t>GLIDE</a:t>
            </a:r>
            <a:r>
              <a:rPr lang="ja-JP" altLang="en-US" dirty="0"/>
              <a:t> </a:t>
            </a:r>
            <a:r>
              <a:rPr kumimoji="1" lang="en-US" altLang="ja-JP" dirty="0"/>
              <a:t>Text-to-Image</a:t>
            </a:r>
            <a:r>
              <a:rPr kumimoji="1" lang="ja-JP" altLang="en-US" dirty="0"/>
              <a:t>へ</a:t>
            </a:r>
          </a:p>
        </p:txBody>
      </p:sp>
      <p:sp>
        <p:nvSpPr>
          <p:cNvPr id="3" name="コンテンツ プレースホルダー 2">
            <a:extLst>
              <a:ext uri="{FF2B5EF4-FFF2-40B4-BE49-F238E27FC236}">
                <a16:creationId xmlns:a16="http://schemas.microsoft.com/office/drawing/2014/main" id="{1EF95BD9-E2DD-A293-7C8D-8E0C39CCCC6E}"/>
              </a:ext>
            </a:extLst>
          </p:cNvPr>
          <p:cNvSpPr>
            <a:spLocks noGrp="1"/>
          </p:cNvSpPr>
          <p:nvPr>
            <p:ph idx="1"/>
          </p:nvPr>
        </p:nvSpPr>
        <p:spPr/>
        <p:txBody>
          <a:bodyPr/>
          <a:lstStyle/>
          <a:p>
            <a:pPr>
              <a:buFont typeface="Wingdings" panose="05000000000000000000" pitchFamily="2" charset="2"/>
              <a:buChar char="l"/>
            </a:pPr>
            <a:r>
              <a:rPr lang="ja-JP" altLang="en-US" dirty="0"/>
              <a:t>クラス情報の代わりにテキスト情報を用いる．</a:t>
            </a:r>
            <a:br>
              <a:rPr lang="en-US" altLang="ja-JP" dirty="0"/>
            </a:br>
            <a:r>
              <a:rPr lang="ja-JP" altLang="en-US" dirty="0"/>
              <a:t>→基本的な考え方は</a:t>
            </a:r>
            <a:r>
              <a:rPr lang="en-US" altLang="ja-JP" dirty="0"/>
              <a:t>Conditional DDPM</a:t>
            </a:r>
            <a:r>
              <a:rPr lang="ja-JP" altLang="en-US" dirty="0"/>
              <a:t>と変わらない</a:t>
            </a:r>
            <a:endParaRPr lang="en-US" altLang="ja-JP" dirty="0"/>
          </a:p>
          <a:p>
            <a:pPr>
              <a:buFont typeface="Wingdings" panose="05000000000000000000" pitchFamily="2" charset="2"/>
              <a:buChar char="l"/>
            </a:pPr>
            <a:r>
              <a:rPr kumimoji="1" lang="en-US" altLang="ja-JP" dirty="0"/>
              <a:t>Conditional</a:t>
            </a:r>
            <a:r>
              <a:rPr lang="ja-JP" altLang="en-US" dirty="0"/>
              <a:t> </a:t>
            </a:r>
            <a:r>
              <a:rPr lang="en-US" altLang="ja-JP" dirty="0"/>
              <a:t>DDPM</a:t>
            </a:r>
            <a:r>
              <a:rPr lang="ja-JP" altLang="en-US" dirty="0"/>
              <a:t>でクラス情報が用いられていた場面．</a:t>
            </a:r>
            <a:endParaRPr lang="en-US" altLang="ja-JP" dirty="0"/>
          </a:p>
          <a:p>
            <a:pPr lvl="1">
              <a:buFont typeface="Wingdings" panose="05000000000000000000" pitchFamily="2" charset="2"/>
              <a:buChar char="Ø"/>
            </a:pPr>
            <a:r>
              <a:rPr kumimoji="1" lang="ja-JP" altLang="en-US" dirty="0"/>
              <a:t>学習時，時刻情報と同時にモデルに入力</a:t>
            </a:r>
            <a:br>
              <a:rPr kumimoji="1" lang="en-US" altLang="ja-JP" dirty="0"/>
            </a:br>
            <a:r>
              <a:rPr kumimoji="1" lang="ja-JP" altLang="en-US" dirty="0"/>
              <a:t>→クラス情報をテキスト情報に置き換えれば学習可能</a:t>
            </a:r>
            <a:endParaRPr kumimoji="1" lang="en-US" altLang="ja-JP" dirty="0"/>
          </a:p>
          <a:p>
            <a:pPr lvl="1">
              <a:buFont typeface="Wingdings" panose="05000000000000000000" pitchFamily="2" charset="2"/>
              <a:buChar char="Ø"/>
            </a:pPr>
            <a:r>
              <a:rPr lang="ja-JP" altLang="en-US" dirty="0"/>
              <a:t>生成時，</a:t>
            </a:r>
            <a:r>
              <a:rPr lang="en-US" altLang="ja-JP" dirty="0"/>
              <a:t>Classifier guidance</a:t>
            </a:r>
            <a:r>
              <a:rPr lang="ja-JP" altLang="en-US" dirty="0"/>
              <a:t>で利用．</a:t>
            </a:r>
            <a:br>
              <a:rPr lang="en-US" altLang="ja-JP" dirty="0"/>
            </a:br>
            <a:r>
              <a:rPr lang="ja-JP" altLang="en-US" dirty="0"/>
              <a:t>→工夫が必要．（ほぼ同じだが）</a:t>
            </a:r>
            <a:endParaRPr lang="en-US" altLang="ja-JP" dirty="0"/>
          </a:p>
          <a:p>
            <a:pPr marL="726948" lvl="2" indent="-342900">
              <a:buFont typeface="+mj-ea"/>
              <a:buAutoNum type="circleNumDbPlain"/>
            </a:pPr>
            <a:r>
              <a:rPr kumimoji="1" lang="en-US" altLang="ja-JP" dirty="0"/>
              <a:t> </a:t>
            </a:r>
            <a:r>
              <a:rPr kumimoji="1" lang="ja-JP" altLang="en-US" dirty="0"/>
              <a:t>テキスト情報を用いた</a:t>
            </a:r>
            <a:r>
              <a:rPr kumimoji="1" lang="en-US" altLang="ja-JP" dirty="0"/>
              <a:t>Classifier-free guidance</a:t>
            </a:r>
          </a:p>
          <a:p>
            <a:pPr marL="726948" lvl="2" indent="-342900">
              <a:buFont typeface="+mj-ea"/>
              <a:buAutoNum type="circleNumDbPlain"/>
            </a:pPr>
            <a:r>
              <a:rPr lang="en-US" altLang="ja-JP" dirty="0"/>
              <a:t>CLIP guidance (CLIP</a:t>
            </a:r>
            <a:r>
              <a:rPr lang="ja-JP" altLang="en-US" dirty="0"/>
              <a:t>の類似度を分類器の代わりに利用</a:t>
            </a:r>
            <a:r>
              <a:rPr lang="en-US" altLang="ja-JP" dirty="0"/>
              <a:t>)</a:t>
            </a:r>
            <a:endParaRPr kumimoji="1" lang="en-US" altLang="ja-JP" dirty="0"/>
          </a:p>
          <a:p>
            <a:pPr marL="726948" lvl="2" indent="-342900">
              <a:buFont typeface="+mj-ea"/>
              <a:buAutoNum type="circleNumDbPlain"/>
            </a:pPr>
            <a:endParaRPr kumimoji="1" lang="en-US" altLang="ja-JP" dirty="0"/>
          </a:p>
          <a:p>
            <a:pPr marL="726948" lvl="2" indent="-342900">
              <a:buFont typeface="+mj-ea"/>
              <a:buAutoNum type="circleNumDbPlain"/>
            </a:pPr>
            <a:endParaRPr kumimoji="1" lang="en-US" altLang="ja-JP" dirty="0"/>
          </a:p>
          <a:p>
            <a:pPr lvl="1">
              <a:buFont typeface="Wingdings" panose="05000000000000000000" pitchFamily="2" charset="2"/>
              <a:buChar char="Ø"/>
            </a:pPr>
            <a:endParaRPr kumimoji="1" lang="ja-JP" altLang="en-US" dirty="0"/>
          </a:p>
        </p:txBody>
      </p:sp>
      <p:grpSp>
        <p:nvGrpSpPr>
          <p:cNvPr id="10" name="グループ化 9">
            <a:extLst>
              <a:ext uri="{FF2B5EF4-FFF2-40B4-BE49-F238E27FC236}">
                <a16:creationId xmlns:a16="http://schemas.microsoft.com/office/drawing/2014/main" id="{053FD4C9-E08C-97E5-2455-1EFB2581AE32}"/>
              </a:ext>
            </a:extLst>
          </p:cNvPr>
          <p:cNvGrpSpPr/>
          <p:nvPr/>
        </p:nvGrpSpPr>
        <p:grpSpPr>
          <a:xfrm>
            <a:off x="6633713" y="3552567"/>
            <a:ext cx="4986068" cy="1651922"/>
            <a:chOff x="1672046" y="3810431"/>
            <a:chExt cx="8471263" cy="2328506"/>
          </a:xfrm>
        </p:grpSpPr>
        <p:sp>
          <p:nvSpPr>
            <p:cNvPr id="11" name="テキスト ボックス 10">
              <a:extLst>
                <a:ext uri="{FF2B5EF4-FFF2-40B4-BE49-F238E27FC236}">
                  <a16:creationId xmlns:a16="http://schemas.microsoft.com/office/drawing/2014/main" id="{51C93F2A-C753-6D10-7BD7-76654B96E775}"/>
                </a:ext>
              </a:extLst>
            </p:cNvPr>
            <p:cNvSpPr txBox="1"/>
            <p:nvPr/>
          </p:nvSpPr>
          <p:spPr>
            <a:xfrm>
              <a:off x="5319199" y="3810431"/>
              <a:ext cx="1732129" cy="390450"/>
            </a:xfrm>
            <a:prstGeom prst="rect">
              <a:avLst/>
            </a:prstGeom>
            <a:noFill/>
          </p:spPr>
          <p:txBody>
            <a:bodyPr wrap="square" rtlCol="0">
              <a:spAutoFit/>
            </a:bodyPr>
            <a:lstStyle/>
            <a:p>
              <a:r>
                <a:rPr kumimoji="1" lang="ja-JP" altLang="en-US" sz="1200" dirty="0"/>
                <a:t>デノイズ結果</a:t>
              </a:r>
            </a:p>
          </p:txBody>
        </p:sp>
        <p:grpSp>
          <p:nvGrpSpPr>
            <p:cNvPr id="12" name="グループ化 11">
              <a:extLst>
                <a:ext uri="{FF2B5EF4-FFF2-40B4-BE49-F238E27FC236}">
                  <a16:creationId xmlns:a16="http://schemas.microsoft.com/office/drawing/2014/main" id="{D9253C1D-C7FD-B369-1F57-C32151BC8110}"/>
                </a:ext>
              </a:extLst>
            </p:cNvPr>
            <p:cNvGrpSpPr/>
            <p:nvPr/>
          </p:nvGrpSpPr>
          <p:grpSpPr>
            <a:xfrm>
              <a:off x="1672046" y="4206240"/>
              <a:ext cx="8471263" cy="1932697"/>
              <a:chOff x="1672046" y="4206240"/>
              <a:chExt cx="8471263" cy="1932697"/>
            </a:xfrm>
          </p:grpSpPr>
          <p:sp>
            <p:nvSpPr>
              <p:cNvPr id="13" name="テキスト ボックス 12">
                <a:extLst>
                  <a:ext uri="{FF2B5EF4-FFF2-40B4-BE49-F238E27FC236}">
                    <a16:creationId xmlns:a16="http://schemas.microsoft.com/office/drawing/2014/main" id="{2A03798B-037C-235F-AB5D-B8FC272A0882}"/>
                  </a:ext>
                </a:extLst>
              </p:cNvPr>
              <p:cNvSpPr txBox="1"/>
              <p:nvPr/>
            </p:nvSpPr>
            <p:spPr>
              <a:xfrm>
                <a:off x="1672046" y="4206240"/>
                <a:ext cx="1606732" cy="650751"/>
              </a:xfrm>
              <a:prstGeom prst="rect">
                <a:avLst/>
              </a:prstGeom>
              <a:noFill/>
            </p:spPr>
            <p:txBody>
              <a:bodyPr wrap="square" rtlCol="0">
                <a:spAutoFit/>
              </a:bodyPr>
              <a:lstStyle/>
              <a:p>
                <a:r>
                  <a:rPr kumimoji="1" lang="ja-JP" altLang="en-US" sz="1200" dirty="0"/>
                  <a:t>テキスト情報あり</a:t>
                </a:r>
              </a:p>
            </p:txBody>
          </p:sp>
          <p:sp>
            <p:nvSpPr>
              <p:cNvPr id="14" name="テキスト ボックス 13">
                <a:extLst>
                  <a:ext uri="{FF2B5EF4-FFF2-40B4-BE49-F238E27FC236}">
                    <a16:creationId xmlns:a16="http://schemas.microsoft.com/office/drawing/2014/main" id="{55DBB70C-127A-1D39-E8C4-755B22DA5A34}"/>
                  </a:ext>
                </a:extLst>
              </p:cNvPr>
              <p:cNvSpPr txBox="1"/>
              <p:nvPr/>
            </p:nvSpPr>
            <p:spPr>
              <a:xfrm>
                <a:off x="1672046" y="5488186"/>
                <a:ext cx="1606732" cy="650751"/>
              </a:xfrm>
              <a:prstGeom prst="rect">
                <a:avLst/>
              </a:prstGeom>
              <a:noFill/>
            </p:spPr>
            <p:txBody>
              <a:bodyPr wrap="square" rtlCol="0">
                <a:spAutoFit/>
              </a:bodyPr>
              <a:lstStyle/>
              <a:p>
                <a:r>
                  <a:rPr kumimoji="1" lang="ja-JP" altLang="en-US" sz="1200" dirty="0"/>
                  <a:t>テキスト情報なし</a:t>
                </a:r>
              </a:p>
            </p:txBody>
          </p:sp>
          <p:cxnSp>
            <p:nvCxnSpPr>
              <p:cNvPr id="15" name="直線矢印コネクタ 14">
                <a:extLst>
                  <a:ext uri="{FF2B5EF4-FFF2-40B4-BE49-F238E27FC236}">
                    <a16:creationId xmlns:a16="http://schemas.microsoft.com/office/drawing/2014/main" id="{599C9BE8-6457-1455-499C-346FBB01C15B}"/>
                  </a:ext>
                </a:extLst>
              </p:cNvPr>
              <p:cNvCxnSpPr>
                <a:cxnSpLocks/>
                <a:stCxn id="13" idx="3"/>
              </p:cNvCxnSpPr>
              <p:nvPr/>
            </p:nvCxnSpPr>
            <p:spPr>
              <a:xfrm>
                <a:off x="3278778" y="4531616"/>
                <a:ext cx="2756263" cy="380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6A9A7C2C-2F3B-EE13-82C2-8B165CF7D2FC}"/>
                  </a:ext>
                </a:extLst>
              </p:cNvPr>
              <p:cNvCxnSpPr>
                <a:cxnSpLocks/>
              </p:cNvCxnSpPr>
              <p:nvPr/>
            </p:nvCxnSpPr>
            <p:spPr>
              <a:xfrm flipV="1">
                <a:off x="3278778" y="5357557"/>
                <a:ext cx="2246811" cy="311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四角形: 対角を丸める 16">
                <a:extLst>
                  <a:ext uri="{FF2B5EF4-FFF2-40B4-BE49-F238E27FC236}">
                    <a16:creationId xmlns:a16="http://schemas.microsoft.com/office/drawing/2014/main" id="{BD85726C-5DD0-FEC0-D58A-85DDCC399D13}"/>
                  </a:ext>
                </a:extLst>
              </p:cNvPr>
              <p:cNvSpPr/>
              <p:nvPr/>
            </p:nvSpPr>
            <p:spPr>
              <a:xfrm>
                <a:off x="4709161" y="4206240"/>
                <a:ext cx="2651760" cy="1567543"/>
              </a:xfrm>
              <a:prstGeom prst="round2Diag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ローチャート: 結合子 17">
                <a:extLst>
                  <a:ext uri="{FF2B5EF4-FFF2-40B4-BE49-F238E27FC236}">
                    <a16:creationId xmlns:a16="http://schemas.microsoft.com/office/drawing/2014/main" id="{7AAF5713-5E29-1C55-1EB6-45A6017C67F2}"/>
                  </a:ext>
                </a:extLst>
              </p:cNvPr>
              <p:cNvSpPr/>
              <p:nvPr/>
            </p:nvSpPr>
            <p:spPr>
              <a:xfrm>
                <a:off x="5525589" y="5294027"/>
                <a:ext cx="143692" cy="14400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ローチャート: 結合子 18">
                <a:extLst>
                  <a:ext uri="{FF2B5EF4-FFF2-40B4-BE49-F238E27FC236}">
                    <a16:creationId xmlns:a16="http://schemas.microsoft.com/office/drawing/2014/main" id="{807D0913-77AF-F427-4CD2-789799170889}"/>
                  </a:ext>
                </a:extLst>
              </p:cNvPr>
              <p:cNvSpPr/>
              <p:nvPr/>
            </p:nvSpPr>
            <p:spPr>
              <a:xfrm>
                <a:off x="6041573" y="4864422"/>
                <a:ext cx="143692" cy="14400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C88386B1-CBE3-74B9-B078-BCFC25DD89C8}"/>
                  </a:ext>
                </a:extLst>
              </p:cNvPr>
              <p:cNvCxnSpPr>
                <a:cxnSpLocks/>
              </p:cNvCxnSpPr>
              <p:nvPr/>
            </p:nvCxnSpPr>
            <p:spPr>
              <a:xfrm flipV="1">
                <a:off x="5597435" y="4644540"/>
                <a:ext cx="816428" cy="708873"/>
              </a:xfrm>
              <a:prstGeom prst="line">
                <a:avLst/>
              </a:prstGeom>
            </p:spPr>
            <p:style>
              <a:lnRef idx="1">
                <a:schemeClr val="dk1"/>
              </a:lnRef>
              <a:fillRef idx="0">
                <a:schemeClr val="dk1"/>
              </a:fillRef>
              <a:effectRef idx="0">
                <a:schemeClr val="dk1"/>
              </a:effectRef>
              <a:fontRef idx="minor">
                <a:schemeClr val="tx1"/>
              </a:fontRef>
            </p:style>
          </p:cxnSp>
          <p:sp>
            <p:nvSpPr>
              <p:cNvPr id="21" name="フローチャート: 結合子 20">
                <a:extLst>
                  <a:ext uri="{FF2B5EF4-FFF2-40B4-BE49-F238E27FC236}">
                    <a16:creationId xmlns:a16="http://schemas.microsoft.com/office/drawing/2014/main" id="{7261001C-0F88-79BC-DC5D-C68C6748040D}"/>
                  </a:ext>
                </a:extLst>
              </p:cNvPr>
              <p:cNvSpPr/>
              <p:nvPr/>
            </p:nvSpPr>
            <p:spPr>
              <a:xfrm>
                <a:off x="6342017" y="4598710"/>
                <a:ext cx="143692" cy="144000"/>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下 21">
                <a:extLst>
                  <a:ext uri="{FF2B5EF4-FFF2-40B4-BE49-F238E27FC236}">
                    <a16:creationId xmlns:a16="http://schemas.microsoft.com/office/drawing/2014/main" id="{FD553F46-7A0F-F8DC-A3B2-D5DE6B086809}"/>
                  </a:ext>
                </a:extLst>
              </p:cNvPr>
              <p:cNvSpPr/>
              <p:nvPr/>
            </p:nvSpPr>
            <p:spPr>
              <a:xfrm rot="6441374">
                <a:off x="7187770" y="4153988"/>
                <a:ext cx="378824" cy="16720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11211377-2E03-38F1-94FE-6A916123728A}"/>
                  </a:ext>
                </a:extLst>
              </p:cNvPr>
              <p:cNvSpPr txBox="1"/>
              <p:nvPr/>
            </p:nvSpPr>
            <p:spPr>
              <a:xfrm>
                <a:off x="8249195" y="5091833"/>
                <a:ext cx="1894114" cy="911051"/>
              </a:xfrm>
              <a:prstGeom prst="rect">
                <a:avLst/>
              </a:prstGeom>
              <a:noFill/>
            </p:spPr>
            <p:txBody>
              <a:bodyPr wrap="square" rtlCol="0">
                <a:spAutoFit/>
              </a:bodyPr>
              <a:lstStyle/>
              <a:p>
                <a:r>
                  <a:rPr kumimoji="1" lang="ja-JP" altLang="en-US" sz="1200" dirty="0"/>
                  <a:t>この値をデノイズ結果として採用</a:t>
                </a:r>
              </a:p>
            </p:txBody>
          </p:sp>
        </p:grpSp>
      </p:grpSp>
      <p:sp>
        <p:nvSpPr>
          <p:cNvPr id="26" name="テキスト ボックス 25">
            <a:extLst>
              <a:ext uri="{FF2B5EF4-FFF2-40B4-BE49-F238E27FC236}">
                <a16:creationId xmlns:a16="http://schemas.microsoft.com/office/drawing/2014/main" id="{5338BBBD-696C-3204-D2CF-E916A22E63A6}"/>
              </a:ext>
            </a:extLst>
          </p:cNvPr>
          <p:cNvSpPr txBox="1"/>
          <p:nvPr/>
        </p:nvSpPr>
        <p:spPr>
          <a:xfrm>
            <a:off x="8390562" y="5139363"/>
            <a:ext cx="1778385" cy="461665"/>
          </a:xfrm>
          <a:prstGeom prst="rect">
            <a:avLst/>
          </a:prstGeom>
          <a:noFill/>
        </p:spPr>
        <p:txBody>
          <a:bodyPr wrap="square" rtlCol="0">
            <a:spAutoFit/>
          </a:bodyPr>
          <a:lstStyle/>
          <a:p>
            <a:r>
              <a:rPr kumimoji="1" lang="ja-JP" altLang="en-US" sz="1200" dirty="0"/>
              <a:t>テキスト情報を用いた</a:t>
            </a:r>
            <a:endParaRPr kumimoji="1" lang="en-US" altLang="ja-JP" sz="1200" dirty="0"/>
          </a:p>
          <a:p>
            <a:r>
              <a:rPr kumimoji="1" lang="en-US" altLang="ja-JP" sz="1200" dirty="0"/>
              <a:t>Classifier-free guidance</a:t>
            </a:r>
            <a:endParaRPr kumimoji="1" lang="ja-JP" altLang="en-US" sz="1200" dirty="0"/>
          </a:p>
        </p:txBody>
      </p:sp>
    </p:spTree>
    <p:extLst>
      <p:ext uri="{BB962C8B-B14F-4D97-AF65-F5344CB8AC3E}">
        <p14:creationId xmlns:p14="http://schemas.microsoft.com/office/powerpoint/2010/main" val="783524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54461C-B8FD-2150-B8ED-1CEFE1FD29E8}"/>
              </a:ext>
            </a:extLst>
          </p:cNvPr>
          <p:cNvSpPr>
            <a:spLocks noGrp="1"/>
          </p:cNvSpPr>
          <p:nvPr>
            <p:ph type="title"/>
          </p:nvPr>
        </p:nvSpPr>
        <p:spPr/>
        <p:txBody>
          <a:bodyPr/>
          <a:lstStyle/>
          <a:p>
            <a:r>
              <a:rPr kumimoji="1" lang="en-US" altLang="ja-JP" dirty="0"/>
              <a:t>CLIP guidance</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3A036FA7-91B4-BF2F-6987-735F36309AAD}"/>
                  </a:ext>
                </a:extLst>
              </p:cNvPr>
              <p:cNvSpPr>
                <a:spLocks noGrp="1"/>
              </p:cNvSpPr>
              <p:nvPr>
                <p:ph idx="1"/>
              </p:nvPr>
            </p:nvSpPr>
            <p:spPr>
              <a:xfrm>
                <a:off x="1097280" y="1845734"/>
                <a:ext cx="7270343" cy="4023360"/>
              </a:xfrm>
            </p:spPr>
            <p:txBody>
              <a:bodyPr/>
              <a:lstStyle/>
              <a:p>
                <a:pPr>
                  <a:buFont typeface="Wingdings" panose="05000000000000000000" pitchFamily="2" charset="2"/>
                  <a:buChar char="l"/>
                </a:pPr>
                <a:r>
                  <a:rPr kumimoji="1" lang="ja-JP" altLang="en-US" dirty="0"/>
                  <a:t>通常の分類モデルは任意のキャプションには対応していないので，その問題が解決できるよう</a:t>
                </a:r>
                <a:r>
                  <a:rPr kumimoji="1" lang="en-US" altLang="ja-JP" dirty="0"/>
                  <a:t>CLIP</a:t>
                </a:r>
                <a:r>
                  <a:rPr lang="ja-JP" altLang="en-US" dirty="0"/>
                  <a:t>を利用</a:t>
                </a:r>
                <a:endParaRPr kumimoji="1" lang="en-US" altLang="ja-JP" dirty="0"/>
              </a:p>
              <a:p>
                <a:pPr>
                  <a:buFont typeface="Wingdings" panose="05000000000000000000" pitchFamily="2" charset="2"/>
                  <a:buChar char="l"/>
                </a:pPr>
                <a:r>
                  <a:rPr lang="en-US" altLang="ja-JP" dirty="0"/>
                  <a:t>CLIP</a:t>
                </a:r>
                <a:r>
                  <a:rPr lang="ja-JP" altLang="en-US" dirty="0"/>
                  <a:t>は</a:t>
                </a:r>
                <a:r>
                  <a:rPr kumimoji="1" lang="ja-JP" altLang="en-US" dirty="0"/>
                  <a:t>画像とテキストを直接比較できるように特徴量を変換する．</a:t>
                </a:r>
                <a:endParaRPr kumimoji="1" lang="en-US" altLang="ja-JP" dirty="0"/>
              </a:p>
              <a:p>
                <a:pPr>
                  <a:buFont typeface="Wingdings" panose="05000000000000000000" pitchFamily="2" charset="2"/>
                  <a:buChar char="l"/>
                </a:pPr>
                <a:r>
                  <a:rPr kumimoji="1" lang="ja-JP" altLang="en-US" dirty="0"/>
                  <a:t>画像</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sub>
                    </m:sSub>
                  </m:oMath>
                </a14:m>
                <a:r>
                  <a:rPr kumimoji="1" lang="ja-JP" altLang="en-US" dirty="0"/>
                  <a:t>と</a:t>
                </a:r>
                <a:r>
                  <a:rPr lang="en-US" altLang="ja-JP" dirty="0"/>
                  <a:t>T</a:t>
                </a:r>
                <a:r>
                  <a:rPr kumimoji="1" lang="en-US" altLang="ja-JP" dirty="0"/>
                  <a:t>ext</a:t>
                </a:r>
                <a14:m>
                  <m:oMath xmlns:m="http://schemas.openxmlformats.org/officeDocument/2006/math">
                    <m:r>
                      <a:rPr kumimoji="1" lang="en-US" altLang="ja-JP" b="0" i="0" smtClean="0">
                        <a:latin typeface="Cambria Math" panose="02040503050406030204" pitchFamily="18" charset="0"/>
                      </a:rPr>
                      <m:t> </m:t>
                    </m:r>
                    <m:r>
                      <a:rPr kumimoji="1" lang="en-US" altLang="ja-JP" b="0" i="1" smtClean="0">
                        <a:latin typeface="Cambria Math" panose="02040503050406030204" pitchFamily="18" charset="0"/>
                      </a:rPr>
                      <m:t>𝑐</m:t>
                    </m:r>
                  </m:oMath>
                </a14:m>
                <a:r>
                  <a:rPr kumimoji="1" lang="ja-JP" altLang="en-US" dirty="0"/>
                  <a:t>をそれぞれ同次元の空間</a:t>
                </a:r>
                <a14:m>
                  <m:oMath xmlns:m="http://schemas.openxmlformats.org/officeDocument/2006/math">
                    <m:r>
                      <a:rPr kumimoji="1" lang="en-US" altLang="ja-JP" b="0" i="1" smtClean="0">
                        <a:latin typeface="Cambria Math" panose="02040503050406030204" pitchFamily="18" charset="0"/>
                      </a:rPr>
                      <m:t>𝑓</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sub>
                        </m:sSub>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𝑔</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oMath>
                </a14:m>
                <a:r>
                  <a:rPr kumimoji="1" lang="ja-JP" altLang="en-US" dirty="0"/>
                  <a:t>に埋め込み，もともとペアだった場所のコサイン類似度（内積）が大きくなるように学習する．</a:t>
                </a:r>
                <a:endParaRPr kumimoji="1" lang="en-US" altLang="ja-JP" dirty="0"/>
              </a:p>
              <a:p>
                <a:pPr>
                  <a:buFont typeface="Wingdings" panose="05000000000000000000" pitchFamily="2" charset="2"/>
                  <a:buChar char="l"/>
                </a:pPr>
                <a:r>
                  <a:rPr kumimoji="1" lang="ja-JP" altLang="en-US" dirty="0"/>
                  <a:t>データ生成</a:t>
                </a:r>
                <a:r>
                  <a:rPr lang="ja-JP" altLang="en-US" dirty="0"/>
                  <a:t>の際，平均を</a:t>
                </a:r>
                <a:br>
                  <a:rPr lang="en-US" altLang="ja-JP" dirty="0"/>
                </a:br>
                <a14:m>
                  <m:oMath xmlns:m="http://schemas.openxmlformats.org/officeDocument/2006/math">
                    <m:sSub>
                      <m:sSubPr>
                        <m:ctrlPr>
                          <a:rPr kumimoji="1" lang="en-US" altLang="ja-JP" b="0" i="1" dirty="0" smtClean="0">
                            <a:latin typeface="Cambria Math" panose="02040503050406030204" pitchFamily="18" charset="0"/>
                          </a:rPr>
                        </m:ctrlPr>
                      </m:sSubPr>
                      <m:e>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𝜇</m:t>
                            </m:r>
                          </m:e>
                        </m:acc>
                      </m:e>
                      <m:sub>
                        <m:r>
                          <a:rPr kumimoji="1" lang="en-US" altLang="ja-JP" b="0" i="1" dirty="0" smtClean="0">
                            <a:latin typeface="Cambria Math" panose="02040503050406030204" pitchFamily="18" charset="0"/>
                          </a:rPr>
                          <m:t>𝜃</m:t>
                        </m:r>
                      </m:sub>
                    </m:sSub>
                    <m:d>
                      <m:dPr>
                        <m:ctrlPr>
                          <a:rPr kumimoji="1" lang="en-US" altLang="ja-JP" b="0" i="1" dirty="0" smtClean="0">
                            <a:latin typeface="Cambria Math" panose="02040503050406030204" pitchFamily="18" charset="0"/>
                          </a:rPr>
                        </m:ctrlPr>
                      </m:dPr>
                      <m:e>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𝑡</m:t>
                            </m:r>
                          </m:sub>
                        </m:sSub>
                      </m:e>
                      <m:e>
                        <m:r>
                          <a:rPr kumimoji="1" lang="en-US" altLang="ja-JP" b="0" i="1" dirty="0" smtClean="0">
                            <a:latin typeface="Cambria Math" panose="02040503050406030204" pitchFamily="18" charset="0"/>
                          </a:rPr>
                          <m:t>𝑦</m:t>
                        </m:r>
                      </m:e>
                    </m:d>
                    <m:r>
                      <a:rPr kumimoji="1" lang="en-US" altLang="ja-JP" b="0" i="1" dirty="0" smtClean="0">
                        <a:latin typeface="Cambria Math" panose="02040503050406030204" pitchFamily="18" charset="0"/>
                      </a:rPr>
                      <m:t>=</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𝜇</m:t>
                        </m:r>
                      </m:e>
                      <m:sub>
                        <m:r>
                          <a:rPr kumimoji="1" lang="en-US" altLang="ja-JP" b="0" i="1" dirty="0" smtClean="0">
                            <a:latin typeface="Cambria Math" panose="02040503050406030204" pitchFamily="18" charset="0"/>
                          </a:rPr>
                          <m:t>𝜃</m:t>
                        </m:r>
                      </m:sub>
                    </m:sSub>
                    <m:d>
                      <m:dPr>
                        <m:ctrlPr>
                          <a:rPr kumimoji="1" lang="en-US" altLang="ja-JP" b="0" i="1" dirty="0" smtClean="0">
                            <a:latin typeface="Cambria Math" panose="02040503050406030204" pitchFamily="18" charset="0"/>
                          </a:rPr>
                        </m:ctrlPr>
                      </m:dPr>
                      <m:e>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𝑡</m:t>
                            </m:r>
                          </m:sub>
                        </m:sSub>
                      </m:e>
                      <m:e>
                        <m:r>
                          <a:rPr kumimoji="1" lang="en-US" altLang="ja-JP" b="0" i="1" dirty="0" smtClean="0">
                            <a:latin typeface="Cambria Math" panose="02040503050406030204" pitchFamily="18" charset="0"/>
                          </a:rPr>
                          <m:t>𝑦</m:t>
                        </m:r>
                      </m:e>
                    </m:d>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𝑠</m:t>
                    </m:r>
                    <m:r>
                      <a:rPr kumimoji="1" lang="en-US" altLang="ja-JP" b="0" i="1" dirty="0" smtClean="0">
                        <a:latin typeface="Cambria Math" panose="02040503050406030204" pitchFamily="18" charset="0"/>
                      </a:rPr>
                      <m:t>⋅</m:t>
                    </m:r>
                    <m:sSub>
                      <m:sSubPr>
                        <m:ctrlPr>
                          <a:rPr kumimoji="1" lang="en-US" altLang="ja-JP" b="0" i="1" dirty="0" smtClean="0">
                            <a:latin typeface="Cambria Math" panose="02040503050406030204" pitchFamily="18" charset="0"/>
                          </a:rPr>
                        </m:ctrlPr>
                      </m:sSubPr>
                      <m:e>
                        <m:r>
                          <m:rPr>
                            <m:sty m:val="p"/>
                          </m:rPr>
                          <a:rPr kumimoji="1" lang="en-US" altLang="ja-JP" b="0" i="0" dirty="0" smtClean="0">
                            <a:latin typeface="Cambria Math" panose="02040503050406030204" pitchFamily="18" charset="0"/>
                          </a:rPr>
                          <m:t>Σ</m:t>
                        </m:r>
                      </m:e>
                      <m:sub>
                        <m:r>
                          <a:rPr kumimoji="1" lang="en-US" altLang="ja-JP" b="0" i="1" dirty="0" smtClean="0">
                            <a:latin typeface="Cambria Math" panose="02040503050406030204" pitchFamily="18" charset="0"/>
                          </a:rPr>
                          <m:t>𝜃</m:t>
                        </m:r>
                      </m:sub>
                    </m:sSub>
                    <m:d>
                      <m:dPr>
                        <m:ctrlPr>
                          <a:rPr kumimoji="1" lang="en-US" altLang="ja-JP" b="0" i="1" dirty="0" smtClean="0">
                            <a:latin typeface="Cambria Math" panose="02040503050406030204" pitchFamily="18" charset="0"/>
                          </a:rPr>
                        </m:ctrlPr>
                      </m:dPr>
                      <m:e>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𝑡</m:t>
                            </m:r>
                          </m:sub>
                        </m:sSub>
                      </m:e>
                      <m:e>
                        <m:r>
                          <a:rPr kumimoji="1" lang="en-US" altLang="ja-JP" b="0" i="1" dirty="0" smtClean="0">
                            <a:latin typeface="Cambria Math" panose="02040503050406030204" pitchFamily="18" charset="0"/>
                          </a:rPr>
                          <m:t>𝑦</m:t>
                        </m:r>
                      </m:e>
                    </m:d>
                    <m:sSub>
                      <m:sSubPr>
                        <m:ctrlPr>
                          <a:rPr kumimoji="1" lang="en-US" altLang="ja-JP" b="0" i="1" dirty="0" smtClean="0">
                            <a:latin typeface="Cambria Math" panose="02040503050406030204" pitchFamily="18" charset="0"/>
                          </a:rPr>
                        </m:ctrlPr>
                      </m:sSubPr>
                      <m:e>
                        <m:r>
                          <m:rPr>
                            <m:sty m:val="p"/>
                          </m:rPr>
                          <a:rPr kumimoji="1" lang="en-US" altLang="ja-JP" b="0" i="0" dirty="0" smtClean="0">
                            <a:latin typeface="Cambria Math" panose="02040503050406030204" pitchFamily="18" charset="0"/>
                          </a:rPr>
                          <m:t>∇</m:t>
                        </m:r>
                      </m:e>
                      <m:sub>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𝑡</m:t>
                            </m:r>
                          </m:sub>
                        </m:sSub>
                      </m:sub>
                    </m:sSub>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𝑓</m:t>
                        </m:r>
                        <m:d>
                          <m:dPr>
                            <m:ctrlPr>
                              <a:rPr kumimoji="1" lang="en-US" altLang="ja-JP" b="0" i="1" dirty="0" smtClean="0">
                                <a:latin typeface="Cambria Math" panose="02040503050406030204" pitchFamily="18" charset="0"/>
                              </a:rPr>
                            </m:ctrlPr>
                          </m:dPr>
                          <m:e>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𝑡</m:t>
                                </m:r>
                              </m:sub>
                            </m:sSub>
                          </m:e>
                        </m:d>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𝑔</m:t>
                        </m:r>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𝑐</m:t>
                            </m:r>
                          </m:e>
                        </m:d>
                      </m:e>
                    </m:d>
                  </m:oMath>
                </a14:m>
                <a:br>
                  <a:rPr kumimoji="1" lang="en-US" altLang="ja-JP" dirty="0"/>
                </a:br>
                <a:r>
                  <a:rPr kumimoji="1" lang="ja-JP" altLang="en-US" dirty="0"/>
                  <a:t>で更新する．</a:t>
                </a:r>
                <a:endParaRPr kumimoji="1" lang="en-US" altLang="ja-JP" dirty="0"/>
              </a:p>
              <a:p>
                <a:pPr>
                  <a:buFont typeface="Wingdings" panose="05000000000000000000" pitchFamily="2" charset="2"/>
                  <a:buChar char="l"/>
                </a:pPr>
                <a:endParaRPr kumimoji="1" lang="ja-JP" altLang="en-US" dirty="0"/>
              </a:p>
            </p:txBody>
          </p:sp>
        </mc:Choice>
        <mc:Fallback>
          <p:sp>
            <p:nvSpPr>
              <p:cNvPr id="3" name="コンテンツ プレースホルダー 2">
                <a:extLst>
                  <a:ext uri="{FF2B5EF4-FFF2-40B4-BE49-F238E27FC236}">
                    <a16:creationId xmlns:a16="http://schemas.microsoft.com/office/drawing/2014/main" id="{3A036FA7-91B4-BF2F-6987-735F36309AAD}"/>
                  </a:ext>
                </a:extLst>
              </p:cNvPr>
              <p:cNvSpPr>
                <a:spLocks noGrp="1" noRot="1" noChangeAspect="1" noMove="1" noResize="1" noEditPoints="1" noAdjustHandles="1" noChangeArrowheads="1" noChangeShapeType="1" noTextEdit="1"/>
              </p:cNvSpPr>
              <p:nvPr>
                <p:ph idx="1"/>
              </p:nvPr>
            </p:nvSpPr>
            <p:spPr>
              <a:xfrm>
                <a:off x="1097280" y="1845734"/>
                <a:ext cx="7270343" cy="4023360"/>
              </a:xfrm>
              <a:blipFill>
                <a:blip r:embed="rId2"/>
                <a:stretch>
                  <a:fillRect l="-2012" t="-1667" r="-2012"/>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9E5DD9E5-C25A-80DE-AC7B-2FDB33E2CF6A}"/>
              </a:ext>
            </a:extLst>
          </p:cNvPr>
          <p:cNvPicPr>
            <a:picLocks noChangeAspect="1"/>
          </p:cNvPicPr>
          <p:nvPr/>
        </p:nvPicPr>
        <p:blipFill>
          <a:blip r:embed="rId3"/>
          <a:stretch>
            <a:fillRect/>
          </a:stretch>
        </p:blipFill>
        <p:spPr>
          <a:xfrm>
            <a:off x="8137838" y="3787878"/>
            <a:ext cx="3395680" cy="2257040"/>
          </a:xfrm>
          <a:prstGeom prst="rect">
            <a:avLst/>
          </a:prstGeom>
        </p:spPr>
      </p:pic>
    </p:spTree>
    <p:extLst>
      <p:ext uri="{BB962C8B-B14F-4D97-AF65-F5344CB8AC3E}">
        <p14:creationId xmlns:p14="http://schemas.microsoft.com/office/powerpoint/2010/main" val="1537024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E936ED-808F-A319-F64A-68A3708F601D}"/>
              </a:ext>
            </a:extLst>
          </p:cNvPr>
          <p:cNvSpPr>
            <a:spLocks noGrp="1"/>
          </p:cNvSpPr>
          <p:nvPr>
            <p:ph type="title"/>
          </p:nvPr>
        </p:nvSpPr>
        <p:spPr/>
        <p:txBody>
          <a:bodyPr/>
          <a:lstStyle/>
          <a:p>
            <a:r>
              <a:rPr kumimoji="1" lang="en-US" altLang="ja-JP" dirty="0"/>
              <a:t>CLIP guidance</a:t>
            </a:r>
            <a:endParaRPr kumimoji="1" lang="ja-JP" altLang="en-US" dirty="0"/>
          </a:p>
        </p:txBody>
      </p:sp>
      <p:grpSp>
        <p:nvGrpSpPr>
          <p:cNvPr id="4" name="グループ化 3">
            <a:extLst>
              <a:ext uri="{FF2B5EF4-FFF2-40B4-BE49-F238E27FC236}">
                <a16:creationId xmlns:a16="http://schemas.microsoft.com/office/drawing/2014/main" id="{EFE5D8BA-39E7-99B9-D231-746739BFED44}"/>
              </a:ext>
            </a:extLst>
          </p:cNvPr>
          <p:cNvGrpSpPr/>
          <p:nvPr/>
        </p:nvGrpSpPr>
        <p:grpSpPr>
          <a:xfrm>
            <a:off x="2327537" y="1737360"/>
            <a:ext cx="5554839" cy="4519140"/>
            <a:chOff x="2236097" y="1915889"/>
            <a:chExt cx="5554839" cy="4519140"/>
          </a:xfrm>
        </p:grpSpPr>
        <p:grpSp>
          <p:nvGrpSpPr>
            <p:cNvPr id="5" name="グループ化 4">
              <a:extLst>
                <a:ext uri="{FF2B5EF4-FFF2-40B4-BE49-F238E27FC236}">
                  <a16:creationId xmlns:a16="http://schemas.microsoft.com/office/drawing/2014/main" id="{E2FE8738-691E-EC5B-A998-C6296693329F}"/>
                </a:ext>
              </a:extLst>
            </p:cNvPr>
            <p:cNvGrpSpPr/>
            <p:nvPr/>
          </p:nvGrpSpPr>
          <p:grpSpPr>
            <a:xfrm>
              <a:off x="2236097" y="2258464"/>
              <a:ext cx="5554839" cy="3859556"/>
              <a:chOff x="1752771" y="1931892"/>
              <a:chExt cx="5554839" cy="3859556"/>
            </a:xfrm>
          </p:grpSpPr>
          <p:pic>
            <p:nvPicPr>
              <p:cNvPr id="8" name="Picture 4">
                <a:extLst>
                  <a:ext uri="{FF2B5EF4-FFF2-40B4-BE49-F238E27FC236}">
                    <a16:creationId xmlns:a16="http://schemas.microsoft.com/office/drawing/2014/main" id="{A4996B93-2920-9647-9A53-D7465050F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0794" y="1931892"/>
                <a:ext cx="1491541" cy="145075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98D97A3F-69C3-6E67-0512-4B49EF27A157}"/>
                  </a:ext>
                </a:extLst>
              </p:cNvPr>
              <p:cNvGrpSpPr/>
              <p:nvPr/>
            </p:nvGrpSpPr>
            <p:grpSpPr>
              <a:xfrm>
                <a:off x="1752771" y="2090057"/>
                <a:ext cx="5554839" cy="3701391"/>
                <a:chOff x="1752771" y="2090057"/>
                <a:chExt cx="5554839" cy="3701391"/>
              </a:xfrm>
            </p:grpSpPr>
            <p:sp>
              <p:nvSpPr>
                <p:cNvPr id="10" name="テキスト ボックス 9">
                  <a:extLst>
                    <a:ext uri="{FF2B5EF4-FFF2-40B4-BE49-F238E27FC236}">
                      <a16:creationId xmlns:a16="http://schemas.microsoft.com/office/drawing/2014/main" id="{666460CC-4FD9-5D1C-8A7A-4900BC574FFE}"/>
                    </a:ext>
                  </a:extLst>
                </p:cNvPr>
                <p:cNvSpPr txBox="1"/>
                <p:nvPr/>
              </p:nvSpPr>
              <p:spPr>
                <a:xfrm>
                  <a:off x="2481943" y="3284793"/>
                  <a:ext cx="653143" cy="584775"/>
                </a:xfrm>
                <a:prstGeom prst="rect">
                  <a:avLst/>
                </a:prstGeom>
                <a:noFill/>
              </p:spPr>
              <p:txBody>
                <a:bodyPr wrap="square" rtlCol="0">
                  <a:spAutoFit/>
                </a:bodyPr>
                <a:lstStyle/>
                <a:p>
                  <a:r>
                    <a:rPr kumimoji="1" lang="ja-JP" altLang="en-US" sz="3200" dirty="0"/>
                    <a:t>＋</a:t>
                  </a:r>
                </a:p>
              </p:txBody>
            </p:sp>
            <p:cxnSp>
              <p:nvCxnSpPr>
                <p:cNvPr id="11" name="直線矢印コネクタ 10">
                  <a:extLst>
                    <a:ext uri="{FF2B5EF4-FFF2-40B4-BE49-F238E27FC236}">
                      <a16:creationId xmlns:a16="http://schemas.microsoft.com/office/drawing/2014/main" id="{4BEF992F-A291-F246-4D0A-83BA7A9568F5}"/>
                    </a:ext>
                  </a:extLst>
                </p:cNvPr>
                <p:cNvCxnSpPr>
                  <a:cxnSpLocks/>
                </p:cNvCxnSpPr>
                <p:nvPr/>
              </p:nvCxnSpPr>
              <p:spPr>
                <a:xfrm>
                  <a:off x="3556359" y="2718528"/>
                  <a:ext cx="1119665" cy="334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台形 11">
                  <a:extLst>
                    <a:ext uri="{FF2B5EF4-FFF2-40B4-BE49-F238E27FC236}">
                      <a16:creationId xmlns:a16="http://schemas.microsoft.com/office/drawing/2014/main" id="{8DC549B5-BD39-E543-2102-E7532036AF27}"/>
                    </a:ext>
                  </a:extLst>
                </p:cNvPr>
                <p:cNvSpPr/>
                <p:nvPr/>
              </p:nvSpPr>
              <p:spPr>
                <a:xfrm rot="5400000">
                  <a:off x="4448975" y="3077166"/>
                  <a:ext cx="1468966" cy="610967"/>
                </a:xfrm>
                <a:prstGeom prst="trapezoid">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F9AE7010-65A3-9FB1-E237-7EE029399548}"/>
                    </a:ext>
                  </a:extLst>
                </p:cNvPr>
                <p:cNvSpPr txBox="1"/>
                <p:nvPr/>
              </p:nvSpPr>
              <p:spPr>
                <a:xfrm>
                  <a:off x="4952625" y="3116829"/>
                  <a:ext cx="461665" cy="537014"/>
                </a:xfrm>
                <a:prstGeom prst="rect">
                  <a:avLst/>
                </a:prstGeom>
                <a:noFill/>
              </p:spPr>
              <p:txBody>
                <a:bodyPr vert="eaVert" wrap="square" rtlCol="0">
                  <a:spAutoFit/>
                </a:bodyPr>
                <a:lstStyle/>
                <a:p>
                  <a:r>
                    <a:rPr kumimoji="1" lang="en-US" altLang="ja-JP" dirty="0"/>
                    <a:t>CLIP</a:t>
                  </a:r>
                  <a:endParaRPr kumimoji="1" lang="ja-JP" altLang="en-US" dirty="0"/>
                </a:p>
              </p:txBody>
            </p:sp>
            <p:sp>
              <p:nvSpPr>
                <p:cNvPr id="14" name="テキスト ボックス 13">
                  <a:extLst>
                    <a:ext uri="{FF2B5EF4-FFF2-40B4-BE49-F238E27FC236}">
                      <a16:creationId xmlns:a16="http://schemas.microsoft.com/office/drawing/2014/main" id="{B2F178CE-952D-9B46-CD60-DF186E011A93}"/>
                    </a:ext>
                  </a:extLst>
                </p:cNvPr>
                <p:cNvSpPr txBox="1"/>
                <p:nvPr/>
              </p:nvSpPr>
              <p:spPr>
                <a:xfrm>
                  <a:off x="3788229" y="2090057"/>
                  <a:ext cx="783771" cy="646331"/>
                </a:xfrm>
                <a:prstGeom prst="rect">
                  <a:avLst/>
                </a:prstGeom>
                <a:noFill/>
              </p:spPr>
              <p:txBody>
                <a:bodyPr wrap="square" rtlCol="0">
                  <a:spAutoFit/>
                </a:bodyPr>
                <a:lstStyle/>
                <a:p>
                  <a:r>
                    <a:rPr kumimoji="1" lang="ja-JP" altLang="en-US" dirty="0"/>
                    <a:t>クラス識別</a:t>
                  </a:r>
                </a:p>
              </p:txBody>
            </p:sp>
            <p:sp>
              <p:nvSpPr>
                <p:cNvPr id="18" name="矢印: 下 17">
                  <a:extLst>
                    <a:ext uri="{FF2B5EF4-FFF2-40B4-BE49-F238E27FC236}">
                      <a16:creationId xmlns:a16="http://schemas.microsoft.com/office/drawing/2014/main" id="{9239882B-BE03-7474-D537-CDC5AB1BF0B3}"/>
                    </a:ext>
                  </a:extLst>
                </p:cNvPr>
                <p:cNvSpPr/>
                <p:nvPr/>
              </p:nvSpPr>
              <p:spPr>
                <a:xfrm rot="8841394">
                  <a:off x="7058701" y="3634697"/>
                  <a:ext cx="248909" cy="426977"/>
                </a:xfrm>
                <a:prstGeom prst="down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1A71B8AD-6CA1-DA61-22BE-8663CB5D72B3}"/>
                    </a:ext>
                  </a:extLst>
                </p:cNvPr>
                <p:cNvCxnSpPr>
                  <a:cxnSpLocks/>
                </p:cNvCxnSpPr>
                <p:nvPr/>
              </p:nvCxnSpPr>
              <p:spPr>
                <a:xfrm rot="10800000" flipV="1">
                  <a:off x="3556359" y="3911305"/>
                  <a:ext cx="1119665" cy="334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正方形/長方形 20">
                  <a:extLst>
                    <a:ext uri="{FF2B5EF4-FFF2-40B4-BE49-F238E27FC236}">
                      <a16:creationId xmlns:a16="http://schemas.microsoft.com/office/drawing/2014/main" id="{A687701B-4644-39BC-A7C8-10295A2F7FA7}"/>
                    </a:ext>
                  </a:extLst>
                </p:cNvPr>
                <p:cNvSpPr/>
                <p:nvPr/>
              </p:nvSpPr>
              <p:spPr>
                <a:xfrm>
                  <a:off x="2149666" y="3837518"/>
                  <a:ext cx="1289606" cy="1285883"/>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D5D41DAB-95E4-96CD-CF14-15C029D6A6D1}"/>
                    </a:ext>
                  </a:extLst>
                </p:cNvPr>
                <p:cNvSpPr txBox="1"/>
                <p:nvPr/>
              </p:nvSpPr>
              <p:spPr>
                <a:xfrm>
                  <a:off x="3788229" y="4157293"/>
                  <a:ext cx="874253" cy="646331"/>
                </a:xfrm>
                <a:prstGeom prst="rect">
                  <a:avLst/>
                </a:prstGeom>
                <a:noFill/>
              </p:spPr>
              <p:txBody>
                <a:bodyPr wrap="square" rtlCol="0">
                  <a:spAutoFit/>
                </a:bodyPr>
                <a:lstStyle/>
                <a:p>
                  <a:r>
                    <a:rPr kumimoji="1" lang="ja-JP" altLang="en-US" dirty="0"/>
                    <a:t>勾配を計算</a:t>
                  </a:r>
                </a:p>
              </p:txBody>
            </p:sp>
            <mc:AlternateContent xmlns:mc="http://schemas.openxmlformats.org/markup-compatibility/2006">
              <mc:Choice xmlns:a14="http://schemas.microsoft.com/office/drawing/2010/main" Requires="a14">
                <p:sp>
                  <p:nvSpPr>
                    <p:cNvPr id="23" name="テキスト ボックス 22">
                      <a:extLst>
                        <a:ext uri="{FF2B5EF4-FFF2-40B4-BE49-F238E27FC236}">
                          <a16:creationId xmlns:a16="http://schemas.microsoft.com/office/drawing/2014/main" id="{1959B4A1-CE09-67C7-6FC0-1CFF4C698CD2}"/>
                        </a:ext>
                      </a:extLst>
                    </p:cNvPr>
                    <p:cNvSpPr txBox="1"/>
                    <p:nvPr/>
                  </p:nvSpPr>
                  <p:spPr>
                    <a:xfrm>
                      <a:off x="1752771" y="4295792"/>
                      <a:ext cx="416046"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m:t>
                            </m:r>
                          </m:oMath>
                        </m:oMathPara>
                      </a14:m>
                      <a:endParaRPr kumimoji="1" lang="ja-JP" altLang="en-US" dirty="0"/>
                    </a:p>
                  </p:txBody>
                </p:sp>
              </mc:Choice>
              <mc:Fallback>
                <p:sp>
                  <p:nvSpPr>
                    <p:cNvPr id="23" name="テキスト ボックス 22">
                      <a:extLst>
                        <a:ext uri="{FF2B5EF4-FFF2-40B4-BE49-F238E27FC236}">
                          <a16:creationId xmlns:a16="http://schemas.microsoft.com/office/drawing/2014/main" id="{1959B4A1-CE09-67C7-6FC0-1CFF4C698CD2}"/>
                        </a:ext>
                      </a:extLst>
                    </p:cNvPr>
                    <p:cNvSpPr txBox="1">
                      <a:spLocks noRot="1" noChangeAspect="1" noMove="1" noResize="1" noEditPoints="1" noAdjustHandles="1" noChangeArrowheads="1" noChangeShapeType="1" noTextEdit="1"/>
                    </p:cNvSpPr>
                    <p:nvPr/>
                  </p:nvSpPr>
                  <p:spPr>
                    <a:xfrm>
                      <a:off x="1752771" y="4295792"/>
                      <a:ext cx="416046" cy="369332"/>
                    </a:xfrm>
                    <a:prstGeom prst="rect">
                      <a:avLst/>
                    </a:prstGeom>
                    <a:blipFill>
                      <a:blip r:embed="rId3"/>
                      <a:stretch>
                        <a:fillRect/>
                      </a:stretch>
                    </a:blipFill>
                  </p:spPr>
                  <p:txBody>
                    <a:bodyPr/>
                    <a:lstStyle/>
                    <a:p>
                      <a:r>
                        <a:rPr lang="ja-JP" altLang="en-US">
                          <a:noFill/>
                        </a:rPr>
                        <a:t> </a:t>
                      </a:r>
                    </a:p>
                  </p:txBody>
                </p:sp>
              </mc:Fallback>
            </mc:AlternateContent>
            <p:cxnSp>
              <p:nvCxnSpPr>
                <p:cNvPr id="24" name="コネクタ: カギ線 23">
                  <a:extLst>
                    <a:ext uri="{FF2B5EF4-FFF2-40B4-BE49-F238E27FC236}">
                      <a16:creationId xmlns:a16="http://schemas.microsoft.com/office/drawing/2014/main" id="{57FAA281-98BC-E339-711B-7F17C6B74C55}"/>
                    </a:ext>
                  </a:extLst>
                </p:cNvPr>
                <p:cNvCxnSpPr>
                  <a:cxnSpLocks/>
                </p:cNvCxnSpPr>
                <p:nvPr/>
              </p:nvCxnSpPr>
              <p:spPr>
                <a:xfrm>
                  <a:off x="2808514" y="5321740"/>
                  <a:ext cx="2283504" cy="469708"/>
                </a:xfrm>
                <a:prstGeom prst="bentConnector3">
                  <a:avLst>
                    <a:gd name="adj1" fmla="val -341"/>
                  </a:avLst>
                </a:prstGeom>
                <a:ln>
                  <a:tailEnd type="triangle"/>
                </a:ln>
              </p:spPr>
              <p:style>
                <a:lnRef idx="1">
                  <a:schemeClr val="dk1"/>
                </a:lnRef>
                <a:fillRef idx="0">
                  <a:schemeClr val="dk1"/>
                </a:fillRef>
                <a:effectRef idx="0">
                  <a:schemeClr val="dk1"/>
                </a:effectRef>
                <a:fontRef idx="minor">
                  <a:schemeClr val="tx1"/>
                </a:fontRef>
              </p:style>
            </p:cxnSp>
          </p:grpSp>
        </p:gr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98E22478-9A89-9EB3-00C2-51DFBECFD1B5}"/>
                    </a:ext>
                  </a:extLst>
                </p:cNvPr>
                <p:cNvSpPr txBox="1"/>
                <p:nvPr/>
              </p:nvSpPr>
              <p:spPr>
                <a:xfrm>
                  <a:off x="2237638" y="1915889"/>
                  <a:ext cx="2283503" cy="369332"/>
                </a:xfrm>
                <a:prstGeom prst="rect">
                  <a:avLst/>
                </a:prstGeom>
                <a:noFill/>
              </p:spPr>
              <p:txBody>
                <a:bodyPr wrap="square" rtlCol="0">
                  <a:spAutoFit/>
                </a:bodyPr>
                <a:lstStyle/>
                <a:p>
                  <a:r>
                    <a:rPr kumimoji="1" lang="ja-JP" altLang="en-US" dirty="0"/>
                    <a:t>時刻</a:t>
                  </a:r>
                  <a14:m>
                    <m:oMath xmlns:m="http://schemas.openxmlformats.org/officeDocument/2006/math">
                      <m:r>
                        <a:rPr kumimoji="1" lang="en-US" altLang="ja-JP" b="0" i="1" smtClean="0">
                          <a:latin typeface="Cambria Math" panose="02040503050406030204" pitchFamily="18" charset="0"/>
                        </a:rPr>
                        <m:t>𝑡</m:t>
                      </m:r>
                    </m:oMath>
                  </a14:m>
                  <a:r>
                    <a:rPr kumimoji="1" lang="ja-JP" altLang="en-US" dirty="0"/>
                    <a:t>のデノイズ結果</a:t>
                  </a:r>
                </a:p>
              </p:txBody>
            </p:sp>
          </mc:Choice>
          <mc:Fallback>
            <p:sp>
              <p:nvSpPr>
                <p:cNvPr id="6" name="テキスト ボックス 5">
                  <a:extLst>
                    <a:ext uri="{FF2B5EF4-FFF2-40B4-BE49-F238E27FC236}">
                      <a16:creationId xmlns:a16="http://schemas.microsoft.com/office/drawing/2014/main" id="{98E22478-9A89-9EB3-00C2-51DFBECFD1B5}"/>
                    </a:ext>
                  </a:extLst>
                </p:cNvPr>
                <p:cNvSpPr txBox="1">
                  <a:spLocks noRot="1" noChangeAspect="1" noMove="1" noResize="1" noEditPoints="1" noAdjustHandles="1" noChangeArrowheads="1" noChangeShapeType="1" noTextEdit="1"/>
                </p:cNvSpPr>
                <p:nvPr/>
              </p:nvSpPr>
              <p:spPr>
                <a:xfrm>
                  <a:off x="2237638" y="1915889"/>
                  <a:ext cx="2283503" cy="369332"/>
                </a:xfrm>
                <a:prstGeom prst="rect">
                  <a:avLst/>
                </a:prstGeom>
                <a:blipFill>
                  <a:blip r:embed="rId4"/>
                  <a:stretch>
                    <a:fillRect l="-2133" t="-13115" b="-19672"/>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13C4F30B-16BC-8033-0DC3-3EE2C7C1A70D}"/>
                    </a:ext>
                  </a:extLst>
                </p:cNvPr>
                <p:cNvSpPr txBox="1"/>
                <p:nvPr/>
              </p:nvSpPr>
              <p:spPr>
                <a:xfrm>
                  <a:off x="5666784" y="5788698"/>
                  <a:ext cx="1912664" cy="646331"/>
                </a:xfrm>
                <a:prstGeom prst="rect">
                  <a:avLst/>
                </a:prstGeom>
                <a:noFill/>
              </p:spPr>
              <p:txBody>
                <a:bodyPr wrap="square" rtlCol="0">
                  <a:spAutoFit/>
                </a:bodyPr>
                <a:lstStyle/>
                <a:p>
                  <a:r>
                    <a:rPr kumimoji="1" lang="ja-JP" altLang="en-US" dirty="0"/>
                    <a:t>時刻</a:t>
                  </a:r>
                  <a14:m>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oMath>
                  </a14:m>
                  <a:r>
                    <a:rPr kumimoji="1" lang="ja-JP" altLang="en-US" b="0" dirty="0">
                      <a:latin typeface="Cambria Math" panose="02040503050406030204" pitchFamily="18" charset="0"/>
                    </a:rPr>
                    <a:t>のデノイズ処理の入力</a:t>
                  </a:r>
                  <a:endParaRPr kumimoji="1" lang="en-US" altLang="ja-JP" b="0" i="1" dirty="0">
                    <a:latin typeface="Cambria Math" panose="02040503050406030204" pitchFamily="18" charset="0"/>
                  </a:endParaRPr>
                </a:p>
              </p:txBody>
            </p:sp>
          </mc:Choice>
          <mc:Fallback>
            <p:sp>
              <p:nvSpPr>
                <p:cNvPr id="7" name="テキスト ボックス 6">
                  <a:extLst>
                    <a:ext uri="{FF2B5EF4-FFF2-40B4-BE49-F238E27FC236}">
                      <a16:creationId xmlns:a16="http://schemas.microsoft.com/office/drawing/2014/main" id="{13C4F30B-16BC-8033-0DC3-3EE2C7C1A70D}"/>
                    </a:ext>
                  </a:extLst>
                </p:cNvPr>
                <p:cNvSpPr txBox="1">
                  <a:spLocks noRot="1" noChangeAspect="1" noMove="1" noResize="1" noEditPoints="1" noAdjustHandles="1" noChangeArrowheads="1" noChangeShapeType="1" noTextEdit="1"/>
                </p:cNvSpPr>
                <p:nvPr/>
              </p:nvSpPr>
              <p:spPr>
                <a:xfrm>
                  <a:off x="5666784" y="5788698"/>
                  <a:ext cx="1912664" cy="646331"/>
                </a:xfrm>
                <a:prstGeom prst="rect">
                  <a:avLst/>
                </a:prstGeom>
                <a:blipFill>
                  <a:blip r:embed="rId5"/>
                  <a:stretch>
                    <a:fillRect l="-2875" t="-6604" b="-12264"/>
                  </a:stretch>
                </a:blipFill>
              </p:spPr>
              <p:txBody>
                <a:bodyPr/>
                <a:lstStyle/>
                <a:p>
                  <a:r>
                    <a:rPr lang="ja-JP" altLang="en-US">
                      <a:noFill/>
                    </a:rPr>
                    <a:t> </a:t>
                  </a:r>
                </a:p>
              </p:txBody>
            </p:sp>
          </mc:Fallback>
        </mc:AlternateContent>
      </p:grpSp>
      <p:sp>
        <p:nvSpPr>
          <p:cNvPr id="25" name="四角形: 対角を丸める 24">
            <a:extLst>
              <a:ext uri="{FF2B5EF4-FFF2-40B4-BE49-F238E27FC236}">
                <a16:creationId xmlns:a16="http://schemas.microsoft.com/office/drawing/2014/main" id="{B69E146B-7C29-B792-F844-9CD084C34ABB}"/>
              </a:ext>
            </a:extLst>
          </p:cNvPr>
          <p:cNvSpPr/>
          <p:nvPr/>
        </p:nvSpPr>
        <p:spPr>
          <a:xfrm>
            <a:off x="6671223" y="2972376"/>
            <a:ext cx="1560789" cy="1112069"/>
          </a:xfrm>
          <a:prstGeom prst="round2Diag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矢印コネクタ 25">
            <a:extLst>
              <a:ext uri="{FF2B5EF4-FFF2-40B4-BE49-F238E27FC236}">
                <a16:creationId xmlns:a16="http://schemas.microsoft.com/office/drawing/2014/main" id="{7AEA93FA-4F5E-A35B-9627-325809F8EF10}"/>
              </a:ext>
            </a:extLst>
          </p:cNvPr>
          <p:cNvCxnSpPr>
            <a:cxnSpLocks/>
          </p:cNvCxnSpPr>
          <p:nvPr/>
        </p:nvCxnSpPr>
        <p:spPr>
          <a:xfrm>
            <a:off x="6152975" y="3263084"/>
            <a:ext cx="1124849" cy="1627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フローチャート: 結合子 28">
            <a:extLst>
              <a:ext uri="{FF2B5EF4-FFF2-40B4-BE49-F238E27FC236}">
                <a16:creationId xmlns:a16="http://schemas.microsoft.com/office/drawing/2014/main" id="{A960D4FB-CDC8-8804-FC41-5AC4F31EB9F5}"/>
              </a:ext>
            </a:extLst>
          </p:cNvPr>
          <p:cNvSpPr/>
          <p:nvPr/>
        </p:nvSpPr>
        <p:spPr>
          <a:xfrm>
            <a:off x="7282516" y="3381756"/>
            <a:ext cx="84575" cy="102159"/>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フローチャート: 結合子 29">
            <a:extLst>
              <a:ext uri="{FF2B5EF4-FFF2-40B4-BE49-F238E27FC236}">
                <a16:creationId xmlns:a16="http://schemas.microsoft.com/office/drawing/2014/main" id="{6AD783C4-E2D3-F200-33BD-9D608B39151C}"/>
              </a:ext>
            </a:extLst>
          </p:cNvPr>
          <p:cNvSpPr/>
          <p:nvPr/>
        </p:nvSpPr>
        <p:spPr>
          <a:xfrm>
            <a:off x="7540838" y="3680727"/>
            <a:ext cx="84575" cy="102159"/>
          </a:xfrm>
          <a:prstGeom prst="flowChartConnector">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DAF44978-6A20-CC19-6980-EFFF44707140}"/>
              </a:ext>
            </a:extLst>
          </p:cNvPr>
          <p:cNvSpPr txBox="1"/>
          <p:nvPr/>
        </p:nvSpPr>
        <p:spPr>
          <a:xfrm>
            <a:off x="7426546" y="4214700"/>
            <a:ext cx="1842155" cy="523220"/>
          </a:xfrm>
          <a:prstGeom prst="rect">
            <a:avLst/>
          </a:prstGeom>
          <a:noFill/>
        </p:spPr>
        <p:txBody>
          <a:bodyPr wrap="square" rtlCol="0">
            <a:spAutoFit/>
          </a:bodyPr>
          <a:lstStyle/>
          <a:p>
            <a:r>
              <a:rPr kumimoji="1" lang="ja-JP" altLang="en-US" sz="1400" dirty="0"/>
              <a:t>指定したテキストの</a:t>
            </a:r>
            <a:r>
              <a:rPr kumimoji="1" lang="en-US" altLang="ja-JP" sz="1400" dirty="0"/>
              <a:t>CLIP</a:t>
            </a:r>
            <a:r>
              <a:rPr kumimoji="1" lang="ja-JP" altLang="en-US" sz="1400" dirty="0"/>
              <a:t>特徴量</a:t>
            </a:r>
          </a:p>
        </p:txBody>
      </p:sp>
      <p:cxnSp>
        <p:nvCxnSpPr>
          <p:cNvPr id="32" name="直線矢印コネクタ 31">
            <a:extLst>
              <a:ext uri="{FF2B5EF4-FFF2-40B4-BE49-F238E27FC236}">
                <a16:creationId xmlns:a16="http://schemas.microsoft.com/office/drawing/2014/main" id="{8B9FB68B-D0EF-5FDF-4FC7-E1511AEB072D}"/>
              </a:ext>
            </a:extLst>
          </p:cNvPr>
          <p:cNvCxnSpPr>
            <a:cxnSpLocks/>
          </p:cNvCxnSpPr>
          <p:nvPr/>
        </p:nvCxnSpPr>
        <p:spPr>
          <a:xfrm flipH="1">
            <a:off x="6175129" y="3642536"/>
            <a:ext cx="1149674" cy="2791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矢印: 上下 34">
            <a:extLst>
              <a:ext uri="{FF2B5EF4-FFF2-40B4-BE49-F238E27FC236}">
                <a16:creationId xmlns:a16="http://schemas.microsoft.com/office/drawing/2014/main" id="{709E2862-9379-83ED-AC8B-209585120A71}"/>
              </a:ext>
            </a:extLst>
          </p:cNvPr>
          <p:cNvSpPr/>
          <p:nvPr/>
        </p:nvSpPr>
        <p:spPr>
          <a:xfrm rot="19306580">
            <a:off x="7399122" y="3418580"/>
            <a:ext cx="97633" cy="326446"/>
          </a:xfrm>
          <a:prstGeom prst="upDownArrow">
            <a:avLst>
              <a:gd name="adj1" fmla="val 50000"/>
              <a:gd name="adj2" fmla="val 515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1563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316ED5-DEC9-7E06-A84A-B01ABDBC8BC9}"/>
              </a:ext>
            </a:extLst>
          </p:cNvPr>
          <p:cNvSpPr>
            <a:spLocks noGrp="1"/>
          </p:cNvSpPr>
          <p:nvPr>
            <p:ph type="title"/>
          </p:nvPr>
        </p:nvSpPr>
        <p:spPr/>
        <p:txBody>
          <a:bodyPr/>
          <a:lstStyle/>
          <a:p>
            <a:r>
              <a:rPr kumimoji="1" lang="en-US" altLang="ja-JP" dirty="0"/>
              <a:t>GLIDE</a:t>
            </a:r>
            <a:r>
              <a:rPr kumimoji="1" lang="ja-JP" altLang="en-US" dirty="0"/>
              <a:t>の実験</a:t>
            </a:r>
          </a:p>
        </p:txBody>
      </p:sp>
      <p:sp>
        <p:nvSpPr>
          <p:cNvPr id="3" name="コンテンツ プレースホルダー 2">
            <a:extLst>
              <a:ext uri="{FF2B5EF4-FFF2-40B4-BE49-F238E27FC236}">
                <a16:creationId xmlns:a16="http://schemas.microsoft.com/office/drawing/2014/main" id="{38E8401F-AE65-BE17-9567-7C3E1DDF7115}"/>
              </a:ext>
            </a:extLst>
          </p:cNvPr>
          <p:cNvSpPr>
            <a:spLocks noGrp="1"/>
          </p:cNvSpPr>
          <p:nvPr>
            <p:ph idx="1"/>
          </p:nvPr>
        </p:nvSpPr>
        <p:spPr/>
        <p:txBody>
          <a:bodyPr/>
          <a:lstStyle/>
          <a:p>
            <a:pPr>
              <a:buFont typeface="Wingdings" panose="05000000000000000000" pitchFamily="2" charset="2"/>
              <a:buChar char="l"/>
            </a:pPr>
            <a:r>
              <a:rPr kumimoji="1" lang="en-US" altLang="ja-JP" dirty="0"/>
              <a:t>Diffusion Model</a:t>
            </a:r>
            <a:br>
              <a:rPr kumimoji="1" lang="en-US" altLang="ja-JP" dirty="0"/>
            </a:br>
            <a:r>
              <a:rPr kumimoji="1" lang="en-US" altLang="ja-JP" dirty="0"/>
              <a:t>DDPM</a:t>
            </a:r>
            <a:r>
              <a:rPr kumimoji="1" lang="ja-JP" altLang="en-US" dirty="0"/>
              <a:t>を改良した</a:t>
            </a:r>
            <a:r>
              <a:rPr kumimoji="1" lang="en-US" altLang="ja-JP" dirty="0"/>
              <a:t>ADM(Ablated Diffusion Model)</a:t>
            </a:r>
            <a:r>
              <a:rPr kumimoji="1" lang="ja-JP" altLang="en-US" dirty="0"/>
              <a:t>を利用</a:t>
            </a:r>
            <a:endParaRPr kumimoji="1" lang="en-US" altLang="ja-JP" dirty="0"/>
          </a:p>
          <a:p>
            <a:pPr>
              <a:buFont typeface="Wingdings" panose="05000000000000000000" pitchFamily="2" charset="2"/>
              <a:buChar char="l"/>
            </a:pPr>
            <a:r>
              <a:rPr lang="ja-JP" altLang="en-US" dirty="0"/>
              <a:t>テキスト情報は</a:t>
            </a:r>
            <a:r>
              <a:rPr lang="en-US" altLang="ja-JP" dirty="0"/>
              <a:t>Transformer</a:t>
            </a:r>
            <a:r>
              <a:rPr lang="ja-JP" altLang="en-US" dirty="0"/>
              <a:t>で</a:t>
            </a:r>
            <a:r>
              <a:rPr lang="en-US" altLang="ja-JP" dirty="0"/>
              <a:t>ADM</a:t>
            </a:r>
            <a:r>
              <a:rPr lang="ja-JP" altLang="en-US" dirty="0"/>
              <a:t>のインプットになるよう変換</a:t>
            </a:r>
            <a:endParaRPr lang="en-US" altLang="ja-JP" dirty="0"/>
          </a:p>
          <a:p>
            <a:pPr>
              <a:buFont typeface="Wingdings" panose="05000000000000000000" pitchFamily="2" charset="2"/>
              <a:buChar char="l"/>
            </a:pPr>
            <a:r>
              <a:rPr kumimoji="1" lang="ja-JP" altLang="en-US" dirty="0"/>
              <a:t>データセット</a:t>
            </a:r>
            <a:br>
              <a:rPr kumimoji="1" lang="en-US" altLang="ja-JP" dirty="0"/>
            </a:br>
            <a:r>
              <a:rPr kumimoji="1" lang="ja-JP" altLang="en-US" dirty="0"/>
              <a:t>インターネットから収集した</a:t>
            </a:r>
            <a:r>
              <a:rPr kumimoji="1" lang="en-US" altLang="ja-JP" dirty="0"/>
              <a:t>2</a:t>
            </a:r>
            <a:r>
              <a:rPr kumimoji="1" lang="ja-JP" altLang="en-US" dirty="0"/>
              <a:t>億</a:t>
            </a:r>
            <a:r>
              <a:rPr kumimoji="1" lang="en-US" altLang="ja-JP" dirty="0"/>
              <a:t>5</a:t>
            </a:r>
            <a:r>
              <a:rPr kumimoji="1" lang="ja-JP" altLang="en-US" dirty="0"/>
              <a:t>千万のテキスト</a:t>
            </a:r>
            <a:r>
              <a:rPr kumimoji="1" lang="en-US" altLang="ja-JP" dirty="0"/>
              <a:t>-</a:t>
            </a:r>
            <a:r>
              <a:rPr kumimoji="1" lang="ja-JP" altLang="en-US" dirty="0"/>
              <a:t>画像ペア</a:t>
            </a:r>
            <a:endParaRPr kumimoji="1" lang="en-US" altLang="ja-JP" dirty="0"/>
          </a:p>
          <a:p>
            <a:pPr>
              <a:buFont typeface="Wingdings" panose="05000000000000000000" pitchFamily="2" charset="2"/>
              <a:buChar char="l"/>
            </a:pPr>
            <a:r>
              <a:rPr lang="ja-JP" altLang="en-US" dirty="0"/>
              <a:t>サンプリング</a:t>
            </a:r>
            <a:br>
              <a:rPr lang="en-US" altLang="ja-JP" dirty="0"/>
            </a:br>
            <a:r>
              <a:rPr lang="en-US" altLang="ja-JP" dirty="0"/>
              <a:t>Classifier-free guidance</a:t>
            </a:r>
            <a:r>
              <a:rPr lang="ja-JP" altLang="en-US" dirty="0"/>
              <a:t>と</a:t>
            </a:r>
            <a:r>
              <a:rPr lang="en-US" altLang="ja-JP" dirty="0"/>
              <a:t>CLIP guidance</a:t>
            </a:r>
            <a:r>
              <a:rPr lang="ja-JP" altLang="en-US" dirty="0"/>
              <a:t>を別々に利用</a:t>
            </a:r>
            <a:endParaRPr lang="en-US" altLang="ja-JP" dirty="0"/>
          </a:p>
          <a:p>
            <a:pPr>
              <a:buFont typeface="Wingdings" panose="05000000000000000000" pitchFamily="2" charset="2"/>
              <a:buChar char="l"/>
            </a:pPr>
            <a:r>
              <a:rPr kumimoji="1" lang="ja-JP" altLang="en-US" dirty="0"/>
              <a:t>学習データのうち</a:t>
            </a:r>
            <a:r>
              <a:rPr kumimoji="1" lang="en-US" altLang="ja-JP" dirty="0"/>
              <a:t>20%</a:t>
            </a:r>
            <a:r>
              <a:rPr kumimoji="1" lang="ja-JP" altLang="en-US" dirty="0"/>
              <a:t>について、キャプションを∅に置き換え，無条件で画像を生成することができるように、ファインチューニングを行う</a:t>
            </a:r>
          </a:p>
        </p:txBody>
      </p:sp>
    </p:spTree>
    <p:extLst>
      <p:ext uri="{BB962C8B-B14F-4D97-AF65-F5344CB8AC3E}">
        <p14:creationId xmlns:p14="http://schemas.microsoft.com/office/powerpoint/2010/main" val="2061979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0AA236-B945-02EC-AF72-2033508287EB}"/>
              </a:ext>
            </a:extLst>
          </p:cNvPr>
          <p:cNvSpPr>
            <a:spLocks noGrp="1"/>
          </p:cNvSpPr>
          <p:nvPr>
            <p:ph type="title"/>
          </p:nvPr>
        </p:nvSpPr>
        <p:spPr/>
        <p:txBody>
          <a:bodyPr/>
          <a:lstStyle/>
          <a:p>
            <a:r>
              <a:rPr kumimoji="1" lang="ja-JP" altLang="en-US" dirty="0"/>
              <a:t>性能</a:t>
            </a:r>
          </a:p>
        </p:txBody>
      </p:sp>
      <p:pic>
        <p:nvPicPr>
          <p:cNvPr id="5" name="図 4">
            <a:extLst>
              <a:ext uri="{FF2B5EF4-FFF2-40B4-BE49-F238E27FC236}">
                <a16:creationId xmlns:a16="http://schemas.microsoft.com/office/drawing/2014/main" id="{72E9C655-EFCD-ABA1-4B74-839591D2647D}"/>
              </a:ext>
            </a:extLst>
          </p:cNvPr>
          <p:cNvPicPr>
            <a:picLocks noChangeAspect="1"/>
          </p:cNvPicPr>
          <p:nvPr/>
        </p:nvPicPr>
        <p:blipFill>
          <a:blip r:embed="rId2"/>
          <a:stretch>
            <a:fillRect/>
          </a:stretch>
        </p:blipFill>
        <p:spPr>
          <a:xfrm>
            <a:off x="1097280" y="1737360"/>
            <a:ext cx="4148434" cy="4499538"/>
          </a:xfrm>
          <a:prstGeom prst="rect">
            <a:avLst/>
          </a:prstGeom>
        </p:spPr>
      </p:pic>
      <p:pic>
        <p:nvPicPr>
          <p:cNvPr id="9" name="図 8">
            <a:extLst>
              <a:ext uri="{FF2B5EF4-FFF2-40B4-BE49-F238E27FC236}">
                <a16:creationId xmlns:a16="http://schemas.microsoft.com/office/drawing/2014/main" id="{E60A5402-5313-A061-A4C3-6FF4A8E3C169}"/>
              </a:ext>
            </a:extLst>
          </p:cNvPr>
          <p:cNvPicPr>
            <a:picLocks noChangeAspect="1"/>
          </p:cNvPicPr>
          <p:nvPr/>
        </p:nvPicPr>
        <p:blipFill>
          <a:blip r:embed="rId3"/>
          <a:stretch>
            <a:fillRect/>
          </a:stretch>
        </p:blipFill>
        <p:spPr>
          <a:xfrm>
            <a:off x="5555002" y="1821458"/>
            <a:ext cx="4273770" cy="1282766"/>
          </a:xfrm>
          <a:prstGeom prst="rect">
            <a:avLst/>
          </a:prstGeom>
        </p:spPr>
      </p:pic>
      <p:sp>
        <p:nvSpPr>
          <p:cNvPr id="10" name="テキスト ボックス 9">
            <a:extLst>
              <a:ext uri="{FF2B5EF4-FFF2-40B4-BE49-F238E27FC236}">
                <a16:creationId xmlns:a16="http://schemas.microsoft.com/office/drawing/2014/main" id="{5D4CE9E4-F3DA-3FAB-1E96-BBBE8C51E955}"/>
              </a:ext>
            </a:extLst>
          </p:cNvPr>
          <p:cNvSpPr txBox="1"/>
          <p:nvPr/>
        </p:nvSpPr>
        <p:spPr>
          <a:xfrm>
            <a:off x="5926347" y="3648974"/>
            <a:ext cx="4063042" cy="1200329"/>
          </a:xfrm>
          <a:prstGeom prst="rect">
            <a:avLst/>
          </a:prstGeom>
          <a:noFill/>
        </p:spPr>
        <p:txBody>
          <a:bodyPr wrap="square" rtlCol="0">
            <a:spAutoFit/>
          </a:bodyPr>
          <a:lstStyle/>
          <a:p>
            <a:pPr marL="285750" indent="-285750">
              <a:buClr>
                <a:schemeClr val="accent1"/>
              </a:buClr>
              <a:buFont typeface="Wingdings" panose="05000000000000000000" pitchFamily="2" charset="2"/>
              <a:buChar char="l"/>
            </a:pPr>
            <a:r>
              <a:rPr kumimoji="1" lang="en-US" altLang="ja-JP" dirty="0"/>
              <a:t>GLIDE</a:t>
            </a:r>
            <a:r>
              <a:rPr kumimoji="1" lang="ja-JP" altLang="en-US" dirty="0"/>
              <a:t>では繊細で精度の高い画像が生成されている．</a:t>
            </a:r>
            <a:endParaRPr kumimoji="1" lang="en-US" altLang="ja-JP" dirty="0"/>
          </a:p>
          <a:p>
            <a:pPr marL="285750" indent="-285750">
              <a:buClr>
                <a:schemeClr val="accent1"/>
              </a:buClr>
              <a:buFont typeface="Wingdings" panose="05000000000000000000" pitchFamily="2" charset="2"/>
              <a:buChar char="l"/>
            </a:pPr>
            <a:r>
              <a:rPr kumimoji="1" lang="ja-JP" altLang="en-US" dirty="0"/>
              <a:t>定量的には</a:t>
            </a:r>
            <a:r>
              <a:rPr kumimoji="1" lang="en-US" altLang="ja-JP" dirty="0"/>
              <a:t>Classifier-free guidance</a:t>
            </a:r>
            <a:r>
              <a:rPr kumimoji="1" lang="ja-JP" altLang="en-US" dirty="0"/>
              <a:t>の方が優秀</a:t>
            </a:r>
          </a:p>
        </p:txBody>
      </p:sp>
    </p:spTree>
    <p:extLst>
      <p:ext uri="{BB962C8B-B14F-4D97-AF65-F5344CB8AC3E}">
        <p14:creationId xmlns:p14="http://schemas.microsoft.com/office/powerpoint/2010/main" val="3018694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9A1CB4-394C-C035-632B-F89150F9DDDB}"/>
              </a:ext>
            </a:extLst>
          </p:cNvPr>
          <p:cNvSpPr>
            <a:spLocks noGrp="1"/>
          </p:cNvSpPr>
          <p:nvPr>
            <p:ph type="title"/>
          </p:nvPr>
        </p:nvSpPr>
        <p:spPr/>
        <p:txBody>
          <a:bodyPr/>
          <a:lstStyle/>
          <a:p>
            <a:r>
              <a:rPr kumimoji="1" lang="en-US" altLang="ja-JP" dirty="0"/>
              <a:t>GLIDE</a:t>
            </a:r>
            <a:endParaRPr kumimoji="1" lang="ja-JP" altLang="en-US" dirty="0"/>
          </a:p>
        </p:txBody>
      </p:sp>
      <p:sp>
        <p:nvSpPr>
          <p:cNvPr id="3" name="コンテンツ プレースホルダー 2">
            <a:extLst>
              <a:ext uri="{FF2B5EF4-FFF2-40B4-BE49-F238E27FC236}">
                <a16:creationId xmlns:a16="http://schemas.microsoft.com/office/drawing/2014/main" id="{DE88D206-7C09-F43D-6B70-11A878B66552}"/>
              </a:ext>
            </a:extLst>
          </p:cNvPr>
          <p:cNvSpPr>
            <a:spLocks noGrp="1"/>
          </p:cNvSpPr>
          <p:nvPr>
            <p:ph idx="1"/>
          </p:nvPr>
        </p:nvSpPr>
        <p:spPr/>
        <p:txBody>
          <a:bodyPr/>
          <a:lstStyle/>
          <a:p>
            <a:pPr>
              <a:buFont typeface="Wingdings" panose="05000000000000000000" pitchFamily="2" charset="2"/>
              <a:buChar char="l"/>
            </a:pPr>
            <a:r>
              <a:rPr kumimoji="1" lang="en-US" altLang="ja-JP" dirty="0"/>
              <a:t>GLIDE(Guided Language to Image Diffusion for Generation and Editing)</a:t>
            </a:r>
          </a:p>
          <a:p>
            <a:pPr>
              <a:buFont typeface="Wingdings" panose="05000000000000000000" pitchFamily="2" charset="2"/>
              <a:buChar char="l"/>
            </a:pPr>
            <a:r>
              <a:rPr lang="en-US" altLang="ja-JP" dirty="0"/>
              <a:t>2022</a:t>
            </a:r>
            <a:r>
              <a:rPr lang="ja-JP" altLang="en-US" dirty="0"/>
              <a:t>年に</a:t>
            </a:r>
            <a:r>
              <a:rPr lang="en-US" altLang="ja-JP" dirty="0" err="1"/>
              <a:t>OpenAI</a:t>
            </a:r>
            <a:r>
              <a:rPr lang="ja-JP" altLang="en-US" dirty="0"/>
              <a:t>によって発表．</a:t>
            </a:r>
            <a:endParaRPr kumimoji="1" lang="en-US" altLang="ja-JP" dirty="0"/>
          </a:p>
          <a:p>
            <a:pPr>
              <a:buFont typeface="Wingdings" panose="05000000000000000000" pitchFamily="2" charset="2"/>
              <a:buChar char="l"/>
            </a:pPr>
            <a:r>
              <a:rPr lang="en-US" altLang="ja-JP" dirty="0"/>
              <a:t>Diffusion model</a:t>
            </a:r>
            <a:r>
              <a:rPr lang="ja-JP" altLang="en-US" dirty="0"/>
              <a:t>を利用してテキスト情報から画像を生成するモデル</a:t>
            </a:r>
            <a:endParaRPr lang="en-US" altLang="ja-JP" dirty="0"/>
          </a:p>
          <a:p>
            <a:pPr>
              <a:buFont typeface="Wingdings" panose="05000000000000000000" pitchFamily="2" charset="2"/>
              <a:buChar char="l"/>
            </a:pPr>
            <a:r>
              <a:rPr kumimoji="1" lang="en-US" altLang="ja-JP" dirty="0" err="1"/>
              <a:t>Open</a:t>
            </a:r>
            <a:r>
              <a:rPr lang="en-US" altLang="ja-JP" dirty="0" err="1"/>
              <a:t>AI</a:t>
            </a:r>
            <a:r>
              <a:rPr lang="ja-JP" altLang="en-US" dirty="0"/>
              <a:t>が以前に提案した</a:t>
            </a:r>
            <a:r>
              <a:rPr lang="en-US" altLang="ja-JP" dirty="0"/>
              <a:t>DALL-E</a:t>
            </a:r>
            <a:r>
              <a:rPr lang="ja-JP" altLang="en-US" dirty="0"/>
              <a:t>よりも高性能なモデル</a:t>
            </a:r>
            <a:br>
              <a:rPr lang="en-US" altLang="ja-JP" dirty="0"/>
            </a:br>
            <a:r>
              <a:rPr lang="ja-JP" altLang="en-US" dirty="0"/>
              <a:t>画像の質，キャプションと画像の関連性</a:t>
            </a:r>
            <a:endParaRPr kumimoji="1" lang="ja-JP" altLang="en-US" dirty="0"/>
          </a:p>
        </p:txBody>
      </p:sp>
    </p:spTree>
    <p:extLst>
      <p:ext uri="{BB962C8B-B14F-4D97-AF65-F5344CB8AC3E}">
        <p14:creationId xmlns:p14="http://schemas.microsoft.com/office/powerpoint/2010/main" val="452548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0A39DE-211D-8603-F577-C731548C930F}"/>
              </a:ext>
            </a:extLst>
          </p:cNvPr>
          <p:cNvSpPr>
            <a:spLocks noGrp="1"/>
          </p:cNvSpPr>
          <p:nvPr>
            <p:ph type="title"/>
          </p:nvPr>
        </p:nvSpPr>
        <p:spPr/>
        <p:txBody>
          <a:bodyPr/>
          <a:lstStyle/>
          <a:p>
            <a:r>
              <a:rPr kumimoji="1" lang="ja-JP" altLang="en-US" dirty="0"/>
              <a:t>画像の一部を変換</a:t>
            </a:r>
          </a:p>
        </p:txBody>
      </p:sp>
      <p:sp>
        <p:nvSpPr>
          <p:cNvPr id="3" name="コンテンツ プレースホルダー 2">
            <a:extLst>
              <a:ext uri="{FF2B5EF4-FFF2-40B4-BE49-F238E27FC236}">
                <a16:creationId xmlns:a16="http://schemas.microsoft.com/office/drawing/2014/main" id="{1ED91A45-9127-0A38-A666-EA567E857625}"/>
              </a:ext>
            </a:extLst>
          </p:cNvPr>
          <p:cNvSpPr>
            <a:spLocks noGrp="1"/>
          </p:cNvSpPr>
          <p:nvPr>
            <p:ph idx="1"/>
          </p:nvPr>
        </p:nvSpPr>
        <p:spPr>
          <a:xfrm>
            <a:off x="1097280" y="1845734"/>
            <a:ext cx="4998720" cy="4023360"/>
          </a:xfrm>
        </p:spPr>
        <p:txBody>
          <a:bodyPr/>
          <a:lstStyle/>
          <a:p>
            <a:pPr>
              <a:buFont typeface="Wingdings" panose="05000000000000000000" pitchFamily="2" charset="2"/>
              <a:buChar char="l"/>
            </a:pPr>
            <a:r>
              <a:rPr lang="en-US" altLang="ja-JP" dirty="0"/>
              <a:t>Fine-tuning</a:t>
            </a:r>
            <a:r>
              <a:rPr lang="ja-JP" altLang="en-US" dirty="0"/>
              <a:t>することで画像を局所的に変更することも可能．</a:t>
            </a:r>
            <a:endParaRPr lang="en-US" altLang="ja-JP" dirty="0"/>
          </a:p>
          <a:p>
            <a:pPr>
              <a:buFont typeface="Wingdings" panose="05000000000000000000" pitchFamily="2" charset="2"/>
              <a:buChar char="l"/>
            </a:pPr>
            <a:r>
              <a:rPr lang="ja-JP" altLang="en-US" dirty="0"/>
              <a:t>入力を元画像と変更したい領域のマスク画像になるように</a:t>
            </a:r>
            <a:r>
              <a:rPr lang="en-US" altLang="ja-JP" dirty="0"/>
              <a:t>fine-tune</a:t>
            </a:r>
            <a:r>
              <a:rPr lang="ja-JP" altLang="en-US" dirty="0"/>
              <a:t>した．</a:t>
            </a:r>
            <a:endParaRPr lang="en-US" altLang="ja-JP" dirty="0"/>
          </a:p>
          <a:p>
            <a:pPr>
              <a:buFont typeface="Wingdings" panose="05000000000000000000" pitchFamily="2" charset="2"/>
              <a:buChar char="l"/>
            </a:pPr>
            <a:endParaRPr lang="en-US" altLang="ja-JP" dirty="0"/>
          </a:p>
        </p:txBody>
      </p:sp>
      <p:pic>
        <p:nvPicPr>
          <p:cNvPr id="7" name="図 6">
            <a:extLst>
              <a:ext uri="{FF2B5EF4-FFF2-40B4-BE49-F238E27FC236}">
                <a16:creationId xmlns:a16="http://schemas.microsoft.com/office/drawing/2014/main" id="{E656E1B1-A15B-0388-D6E7-7D22534B0F28}"/>
              </a:ext>
            </a:extLst>
          </p:cNvPr>
          <p:cNvPicPr>
            <a:picLocks noChangeAspect="1"/>
          </p:cNvPicPr>
          <p:nvPr/>
        </p:nvPicPr>
        <p:blipFill>
          <a:blip r:embed="rId2"/>
          <a:stretch>
            <a:fillRect/>
          </a:stretch>
        </p:blipFill>
        <p:spPr>
          <a:xfrm>
            <a:off x="6551693" y="1910406"/>
            <a:ext cx="4603987" cy="4089610"/>
          </a:xfrm>
          <a:prstGeom prst="rect">
            <a:avLst/>
          </a:prstGeom>
        </p:spPr>
      </p:pic>
    </p:spTree>
    <p:extLst>
      <p:ext uri="{BB962C8B-B14F-4D97-AF65-F5344CB8AC3E}">
        <p14:creationId xmlns:p14="http://schemas.microsoft.com/office/powerpoint/2010/main" val="2287937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C349C2-9D5A-9C37-8947-6966F4D26DC8}"/>
              </a:ext>
            </a:extLst>
          </p:cNvPr>
          <p:cNvSpPr>
            <a:spLocks noGrp="1"/>
          </p:cNvSpPr>
          <p:nvPr>
            <p:ph type="title"/>
          </p:nvPr>
        </p:nvSpPr>
        <p:spPr/>
        <p:txBody>
          <a:bodyPr/>
          <a:lstStyle/>
          <a:p>
            <a:r>
              <a:rPr kumimoji="1" lang="ja-JP" altLang="en-US" dirty="0"/>
              <a:t>参考文献</a:t>
            </a:r>
          </a:p>
        </p:txBody>
      </p:sp>
      <p:sp>
        <p:nvSpPr>
          <p:cNvPr id="3" name="コンテンツ プレースホルダー 2">
            <a:extLst>
              <a:ext uri="{FF2B5EF4-FFF2-40B4-BE49-F238E27FC236}">
                <a16:creationId xmlns:a16="http://schemas.microsoft.com/office/drawing/2014/main" id="{1337C2A8-43C1-58CE-6DB6-0FFED9C86375}"/>
              </a:ext>
            </a:extLst>
          </p:cNvPr>
          <p:cNvSpPr>
            <a:spLocks noGrp="1"/>
          </p:cNvSpPr>
          <p:nvPr>
            <p:ph idx="1"/>
          </p:nvPr>
        </p:nvSpPr>
        <p:spPr/>
        <p:txBody>
          <a:bodyPr/>
          <a:lstStyle/>
          <a:p>
            <a:pPr>
              <a:buFont typeface="Wingdings" panose="05000000000000000000" pitchFamily="2" charset="2"/>
              <a:buChar char="l"/>
            </a:pPr>
            <a:r>
              <a:rPr lang="en-US" altLang="ja-JP" b="0" i="0" dirty="0">
                <a:solidFill>
                  <a:srgbClr val="222222"/>
                </a:solidFill>
                <a:effectLst/>
                <a:latin typeface="Arial" panose="020B0604020202020204" pitchFamily="34" charset="0"/>
              </a:rPr>
              <a:t>Nichol, Alex, et al. "Glide: Towards photorealistic image generation and editing with text-guided diffusion models." </a:t>
            </a:r>
            <a:r>
              <a:rPr lang="en-US" altLang="ja-JP" b="0" i="1" dirty="0" err="1">
                <a:solidFill>
                  <a:srgbClr val="222222"/>
                </a:solidFill>
                <a:effectLst/>
                <a:latin typeface="Arial" panose="020B0604020202020204" pitchFamily="34" charset="0"/>
              </a:rPr>
              <a:t>arXiv</a:t>
            </a:r>
            <a:r>
              <a:rPr lang="en-US" altLang="ja-JP" b="0" i="1" dirty="0">
                <a:solidFill>
                  <a:srgbClr val="222222"/>
                </a:solidFill>
                <a:effectLst/>
                <a:latin typeface="Arial" panose="020B0604020202020204" pitchFamily="34" charset="0"/>
              </a:rPr>
              <a:t> preprint arXiv:2112.10741</a:t>
            </a:r>
            <a:r>
              <a:rPr lang="en-US" altLang="ja-JP" b="0" i="0" dirty="0">
                <a:solidFill>
                  <a:srgbClr val="222222"/>
                </a:solidFill>
                <a:effectLst/>
                <a:latin typeface="Arial" panose="020B0604020202020204" pitchFamily="34" charset="0"/>
              </a:rPr>
              <a:t> (2021).</a:t>
            </a:r>
          </a:p>
          <a:p>
            <a:pPr>
              <a:buFont typeface="Wingdings" panose="05000000000000000000" pitchFamily="2" charset="2"/>
              <a:buChar char="l"/>
            </a:pPr>
            <a:r>
              <a:rPr lang="en-US" altLang="ja-JP" b="0" i="0" dirty="0" err="1">
                <a:solidFill>
                  <a:srgbClr val="222222"/>
                </a:solidFill>
                <a:effectLst/>
                <a:latin typeface="Arial" panose="020B0604020202020204" pitchFamily="34" charset="0"/>
              </a:rPr>
              <a:t>Dhariwal</a:t>
            </a:r>
            <a:r>
              <a:rPr lang="en-US" altLang="ja-JP" b="0" i="0" dirty="0">
                <a:solidFill>
                  <a:srgbClr val="222222"/>
                </a:solidFill>
                <a:effectLst/>
                <a:latin typeface="Arial" panose="020B0604020202020204" pitchFamily="34" charset="0"/>
              </a:rPr>
              <a:t>, Prafulla, and Alexander Nichol. "Diffusion models beat </a:t>
            </a:r>
            <a:r>
              <a:rPr lang="en-US" altLang="ja-JP" b="0" i="0" dirty="0" err="1">
                <a:solidFill>
                  <a:srgbClr val="222222"/>
                </a:solidFill>
                <a:effectLst/>
                <a:latin typeface="Arial" panose="020B0604020202020204" pitchFamily="34" charset="0"/>
              </a:rPr>
              <a:t>gans</a:t>
            </a:r>
            <a:r>
              <a:rPr lang="en-US" altLang="ja-JP" b="0" i="0" dirty="0">
                <a:solidFill>
                  <a:srgbClr val="222222"/>
                </a:solidFill>
                <a:effectLst/>
                <a:latin typeface="Arial" panose="020B0604020202020204" pitchFamily="34" charset="0"/>
              </a:rPr>
              <a:t> on image synthesis." </a:t>
            </a:r>
            <a:r>
              <a:rPr lang="en-US" altLang="ja-JP" b="0" i="1" dirty="0">
                <a:solidFill>
                  <a:srgbClr val="222222"/>
                </a:solidFill>
                <a:effectLst/>
                <a:latin typeface="Arial" panose="020B0604020202020204" pitchFamily="34" charset="0"/>
              </a:rPr>
              <a:t>Advances in Neural Information Processing Systems</a:t>
            </a:r>
            <a:r>
              <a:rPr lang="en-US" altLang="ja-JP" b="0" i="0" dirty="0">
                <a:solidFill>
                  <a:srgbClr val="222222"/>
                </a:solidFill>
                <a:effectLst/>
                <a:latin typeface="Arial" panose="020B0604020202020204" pitchFamily="34" charset="0"/>
              </a:rPr>
              <a:t> 34 (2021): 8780-8794.</a:t>
            </a:r>
            <a:endParaRPr lang="en-US" altLang="ja-JP" dirty="0">
              <a:solidFill>
                <a:srgbClr val="222222"/>
              </a:solidFill>
              <a:latin typeface="Arial" panose="020B0604020202020204" pitchFamily="34" charset="0"/>
            </a:endParaRPr>
          </a:p>
          <a:p>
            <a:pPr>
              <a:buFont typeface="Wingdings" panose="05000000000000000000" pitchFamily="2" charset="2"/>
              <a:buChar char="l"/>
            </a:pPr>
            <a:r>
              <a:rPr lang="en-US" altLang="ja-JP" b="0" i="0" dirty="0">
                <a:solidFill>
                  <a:srgbClr val="222222"/>
                </a:solidFill>
                <a:effectLst/>
                <a:latin typeface="Arial" panose="020B0604020202020204" pitchFamily="34" charset="0"/>
              </a:rPr>
              <a:t>Ho, Jonathan, and Tim </a:t>
            </a:r>
            <a:r>
              <a:rPr lang="en-US" altLang="ja-JP" b="0" i="0" dirty="0" err="1">
                <a:solidFill>
                  <a:srgbClr val="222222"/>
                </a:solidFill>
                <a:effectLst/>
                <a:latin typeface="Arial" panose="020B0604020202020204" pitchFamily="34" charset="0"/>
              </a:rPr>
              <a:t>Salimans</a:t>
            </a:r>
            <a:r>
              <a:rPr lang="en-US" altLang="ja-JP" b="0" i="0" dirty="0">
                <a:solidFill>
                  <a:srgbClr val="222222"/>
                </a:solidFill>
                <a:effectLst/>
                <a:latin typeface="Arial" panose="020B0604020202020204" pitchFamily="34" charset="0"/>
              </a:rPr>
              <a:t>. "Classifier-free diffusion guidance." </a:t>
            </a:r>
            <a:r>
              <a:rPr lang="en-US" altLang="ja-JP" b="0" i="1" dirty="0" err="1">
                <a:solidFill>
                  <a:srgbClr val="222222"/>
                </a:solidFill>
                <a:effectLst/>
                <a:latin typeface="Arial" panose="020B0604020202020204" pitchFamily="34" charset="0"/>
              </a:rPr>
              <a:t>arXiv</a:t>
            </a:r>
            <a:r>
              <a:rPr lang="en-US" altLang="ja-JP" b="0" i="1" dirty="0">
                <a:solidFill>
                  <a:srgbClr val="222222"/>
                </a:solidFill>
                <a:effectLst/>
                <a:latin typeface="Arial" panose="020B0604020202020204" pitchFamily="34" charset="0"/>
              </a:rPr>
              <a:t> preprint arXiv:2207.12598</a:t>
            </a:r>
            <a:r>
              <a:rPr lang="en-US" altLang="ja-JP" b="0" i="0" dirty="0">
                <a:solidFill>
                  <a:srgbClr val="222222"/>
                </a:solidFill>
                <a:effectLst/>
                <a:latin typeface="Arial" panose="020B0604020202020204" pitchFamily="34" charset="0"/>
              </a:rPr>
              <a:t> (2022).</a:t>
            </a:r>
            <a:endParaRPr kumimoji="1" lang="ja-JP" altLang="en-US" dirty="0"/>
          </a:p>
        </p:txBody>
      </p:sp>
    </p:spTree>
    <p:extLst>
      <p:ext uri="{BB962C8B-B14F-4D97-AF65-F5344CB8AC3E}">
        <p14:creationId xmlns:p14="http://schemas.microsoft.com/office/powerpoint/2010/main" val="3185540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0E202-1184-29B1-C52E-7CC7FFBC48CF}"/>
              </a:ext>
            </a:extLst>
          </p:cNvPr>
          <p:cNvSpPr>
            <a:spLocks noGrp="1"/>
          </p:cNvSpPr>
          <p:nvPr>
            <p:ph type="title"/>
          </p:nvPr>
        </p:nvSpPr>
        <p:spPr/>
        <p:txBody>
          <a:bodyPr/>
          <a:lstStyle/>
          <a:p>
            <a:r>
              <a:rPr kumimoji="1" lang="en-US" altLang="ja-JP" dirty="0"/>
              <a:t>GLIDE(</a:t>
            </a:r>
            <a:r>
              <a:rPr kumimoji="1" lang="en-US" altLang="ja-JP" dirty="0" err="1"/>
              <a:t>filterd</a:t>
            </a:r>
            <a:r>
              <a:rPr kumimoji="1" lang="en-US" altLang="ja-JP" dirty="0"/>
              <a:t>)</a:t>
            </a:r>
            <a:r>
              <a:rPr kumimoji="1" lang="ja-JP" altLang="en-US" dirty="0"/>
              <a:t>の実装</a:t>
            </a:r>
          </a:p>
        </p:txBody>
      </p:sp>
      <p:grpSp>
        <p:nvGrpSpPr>
          <p:cNvPr id="10" name="グループ化 9">
            <a:extLst>
              <a:ext uri="{FF2B5EF4-FFF2-40B4-BE49-F238E27FC236}">
                <a16:creationId xmlns:a16="http://schemas.microsoft.com/office/drawing/2014/main" id="{687A2A65-5F77-EDEF-CB86-9A5063CB4C5F}"/>
              </a:ext>
            </a:extLst>
          </p:cNvPr>
          <p:cNvGrpSpPr/>
          <p:nvPr/>
        </p:nvGrpSpPr>
        <p:grpSpPr>
          <a:xfrm>
            <a:off x="1097280" y="1937198"/>
            <a:ext cx="4751429" cy="2988485"/>
            <a:chOff x="1097280" y="1937198"/>
            <a:chExt cx="6420180" cy="4006661"/>
          </a:xfrm>
        </p:grpSpPr>
        <p:pic>
          <p:nvPicPr>
            <p:cNvPr id="5" name="図 4">
              <a:extLst>
                <a:ext uri="{FF2B5EF4-FFF2-40B4-BE49-F238E27FC236}">
                  <a16:creationId xmlns:a16="http://schemas.microsoft.com/office/drawing/2014/main" id="{FCB45F2E-78C0-7811-F610-6914CD06FF6B}"/>
                </a:ext>
              </a:extLst>
            </p:cNvPr>
            <p:cNvPicPr>
              <a:picLocks noChangeAspect="1"/>
            </p:cNvPicPr>
            <p:nvPr/>
          </p:nvPicPr>
          <p:blipFill>
            <a:blip r:embed="rId2"/>
            <a:stretch>
              <a:fillRect/>
            </a:stretch>
          </p:blipFill>
          <p:spPr>
            <a:xfrm>
              <a:off x="1097280" y="1937198"/>
              <a:ext cx="6420180" cy="1206562"/>
            </a:xfrm>
            <a:prstGeom prst="rect">
              <a:avLst/>
            </a:prstGeom>
          </p:spPr>
        </p:pic>
        <p:pic>
          <p:nvPicPr>
            <p:cNvPr id="7" name="図 6">
              <a:extLst>
                <a:ext uri="{FF2B5EF4-FFF2-40B4-BE49-F238E27FC236}">
                  <a16:creationId xmlns:a16="http://schemas.microsoft.com/office/drawing/2014/main" id="{57FCA236-690B-C042-EEE0-1DBBE21E5777}"/>
                </a:ext>
              </a:extLst>
            </p:cNvPr>
            <p:cNvPicPr>
              <a:picLocks noChangeAspect="1"/>
            </p:cNvPicPr>
            <p:nvPr/>
          </p:nvPicPr>
          <p:blipFill>
            <a:blip r:embed="rId3"/>
            <a:stretch>
              <a:fillRect/>
            </a:stretch>
          </p:blipFill>
          <p:spPr>
            <a:xfrm>
              <a:off x="1097280" y="3352678"/>
              <a:ext cx="6401129" cy="1206561"/>
            </a:xfrm>
            <a:prstGeom prst="rect">
              <a:avLst/>
            </a:prstGeom>
          </p:spPr>
        </p:pic>
        <p:pic>
          <p:nvPicPr>
            <p:cNvPr id="9" name="図 8">
              <a:extLst>
                <a:ext uri="{FF2B5EF4-FFF2-40B4-BE49-F238E27FC236}">
                  <a16:creationId xmlns:a16="http://schemas.microsoft.com/office/drawing/2014/main" id="{F3BA1622-28F3-DD43-43B3-C881E51447DE}"/>
                </a:ext>
              </a:extLst>
            </p:cNvPr>
            <p:cNvPicPr>
              <a:picLocks noChangeAspect="1"/>
            </p:cNvPicPr>
            <p:nvPr/>
          </p:nvPicPr>
          <p:blipFill>
            <a:blip r:embed="rId4"/>
            <a:stretch>
              <a:fillRect/>
            </a:stretch>
          </p:blipFill>
          <p:spPr>
            <a:xfrm>
              <a:off x="1097280" y="4749998"/>
              <a:ext cx="6394779" cy="1193861"/>
            </a:xfrm>
            <a:prstGeom prst="rect">
              <a:avLst/>
            </a:prstGeom>
          </p:spPr>
        </p:pic>
      </p:grpSp>
      <p:pic>
        <p:nvPicPr>
          <p:cNvPr id="12" name="図 11">
            <a:extLst>
              <a:ext uri="{FF2B5EF4-FFF2-40B4-BE49-F238E27FC236}">
                <a16:creationId xmlns:a16="http://schemas.microsoft.com/office/drawing/2014/main" id="{E0C50789-F88D-54DC-5E93-10AEFD53D27A}"/>
              </a:ext>
            </a:extLst>
          </p:cNvPr>
          <p:cNvPicPr>
            <a:picLocks noChangeAspect="1"/>
          </p:cNvPicPr>
          <p:nvPr/>
        </p:nvPicPr>
        <p:blipFill>
          <a:blip r:embed="rId5"/>
          <a:stretch>
            <a:fillRect/>
          </a:stretch>
        </p:blipFill>
        <p:spPr>
          <a:xfrm>
            <a:off x="1097280" y="5120642"/>
            <a:ext cx="4732630" cy="875890"/>
          </a:xfrm>
          <a:prstGeom prst="rect">
            <a:avLst/>
          </a:prstGeom>
        </p:spPr>
      </p:pic>
      <p:pic>
        <p:nvPicPr>
          <p:cNvPr id="14" name="図 13">
            <a:extLst>
              <a:ext uri="{FF2B5EF4-FFF2-40B4-BE49-F238E27FC236}">
                <a16:creationId xmlns:a16="http://schemas.microsoft.com/office/drawing/2014/main" id="{B49C52F4-C647-66F2-BEEC-5FBAF0B7732F}"/>
              </a:ext>
            </a:extLst>
          </p:cNvPr>
          <p:cNvPicPr>
            <a:picLocks noChangeAspect="1"/>
          </p:cNvPicPr>
          <p:nvPr/>
        </p:nvPicPr>
        <p:blipFill>
          <a:blip r:embed="rId6"/>
          <a:stretch>
            <a:fillRect/>
          </a:stretch>
        </p:blipFill>
        <p:spPr>
          <a:xfrm>
            <a:off x="6126480" y="2114222"/>
            <a:ext cx="3974028" cy="722926"/>
          </a:xfrm>
          <a:prstGeom prst="rect">
            <a:avLst/>
          </a:prstGeom>
        </p:spPr>
      </p:pic>
      <p:pic>
        <p:nvPicPr>
          <p:cNvPr id="16" name="図 15">
            <a:extLst>
              <a:ext uri="{FF2B5EF4-FFF2-40B4-BE49-F238E27FC236}">
                <a16:creationId xmlns:a16="http://schemas.microsoft.com/office/drawing/2014/main" id="{875768A4-4F4A-4456-B31A-5E33AA9EC98E}"/>
              </a:ext>
            </a:extLst>
          </p:cNvPr>
          <p:cNvPicPr>
            <a:picLocks noChangeAspect="1"/>
          </p:cNvPicPr>
          <p:nvPr/>
        </p:nvPicPr>
        <p:blipFill>
          <a:blip r:embed="rId7"/>
          <a:stretch>
            <a:fillRect/>
          </a:stretch>
        </p:blipFill>
        <p:spPr>
          <a:xfrm>
            <a:off x="6126480" y="3128409"/>
            <a:ext cx="4304453" cy="780667"/>
          </a:xfrm>
          <a:prstGeom prst="rect">
            <a:avLst/>
          </a:prstGeom>
        </p:spPr>
      </p:pic>
    </p:spTree>
    <p:extLst>
      <p:ext uri="{BB962C8B-B14F-4D97-AF65-F5344CB8AC3E}">
        <p14:creationId xmlns:p14="http://schemas.microsoft.com/office/powerpoint/2010/main" val="1137521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1953EF-0DC4-8E5C-21D4-F6E31B64F12E}"/>
              </a:ext>
            </a:extLst>
          </p:cNvPr>
          <p:cNvSpPr>
            <a:spLocks noGrp="1"/>
          </p:cNvSpPr>
          <p:nvPr>
            <p:ph type="title"/>
          </p:nvPr>
        </p:nvSpPr>
        <p:spPr/>
        <p:txBody>
          <a:bodyPr/>
          <a:lstStyle/>
          <a:p>
            <a:r>
              <a:rPr kumimoji="1" lang="en-US" altLang="ja-JP" dirty="0"/>
              <a:t>DDPM</a:t>
            </a:r>
            <a:r>
              <a:rPr kumimoji="1" lang="ja-JP" altLang="en-US" dirty="0"/>
              <a:t>のおさらい</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D371A46-8E24-0489-046F-0A88A0CE9F52}"/>
                  </a:ext>
                </a:extLst>
              </p:cNvPr>
              <p:cNvSpPr>
                <a:spLocks noGrp="1"/>
              </p:cNvSpPr>
              <p:nvPr>
                <p:ph idx="1"/>
              </p:nvPr>
            </p:nvSpPr>
            <p:spPr>
              <a:xfrm>
                <a:off x="1097280" y="1852457"/>
                <a:ext cx="10058400" cy="4725664"/>
              </a:xfrm>
            </p:spPr>
            <p:txBody>
              <a:bodyPr>
                <a:normAutofit fontScale="92500"/>
              </a:bodyPr>
              <a:lstStyle/>
              <a:p>
                <a:pPr>
                  <a:buFont typeface="Wingdings" panose="05000000000000000000" pitchFamily="2" charset="2"/>
                  <a:buChar char="l"/>
                </a:pPr>
                <a:r>
                  <a:rPr kumimoji="1" lang="ja-JP" altLang="en-US" sz="2200" dirty="0"/>
                  <a:t>拡散過程に基づく生成モデル</a:t>
                </a:r>
                <a:endParaRPr kumimoji="1" lang="en-US" altLang="ja-JP" sz="2200" dirty="0"/>
              </a:p>
              <a:p>
                <a:pPr>
                  <a:buFont typeface="Wingdings" panose="05000000000000000000" pitchFamily="2" charset="2"/>
                  <a:buChar char="l"/>
                </a:pPr>
                <a:r>
                  <a:rPr kumimoji="1" lang="ja-JP" altLang="en-US" sz="2200" dirty="0"/>
                  <a:t>一般にノイズを複雑なデータに変換するのは難しい</a:t>
                </a:r>
                <a:br>
                  <a:rPr kumimoji="1" lang="en-US" altLang="ja-JP" sz="2200" dirty="0"/>
                </a:br>
                <a:r>
                  <a:rPr kumimoji="1" lang="ja-JP" altLang="en-US" sz="2200" dirty="0"/>
                  <a:t>→容易に実現可能な「データからノイズへの変換」の逆変換を考え，生成過程を学習する．</a:t>
                </a:r>
                <a:endParaRPr kumimoji="1" lang="en-US" altLang="ja-JP" sz="2200" dirty="0"/>
              </a:p>
              <a:p>
                <a:pPr>
                  <a:buFont typeface="Wingdings" panose="05000000000000000000" pitchFamily="2" charset="2"/>
                  <a:buChar char="l"/>
                </a:pPr>
                <a:endParaRPr kumimoji="1" lang="en-US" altLang="ja-JP" sz="2200" dirty="0"/>
              </a:p>
              <a:p>
                <a:pPr>
                  <a:buFont typeface="Wingdings" panose="05000000000000000000" pitchFamily="2" charset="2"/>
                  <a:buChar char="l"/>
                </a:pPr>
                <a:endParaRPr lang="en-US" altLang="ja-JP" sz="2200" dirty="0"/>
              </a:p>
              <a:p>
                <a:pPr>
                  <a:buFont typeface="Wingdings" panose="05000000000000000000" pitchFamily="2" charset="2"/>
                  <a:buChar char="l"/>
                </a:pPr>
                <a:endParaRPr lang="en-US" altLang="ja-JP" sz="2200" dirty="0"/>
              </a:p>
              <a:p>
                <a:pPr>
                  <a:buFont typeface="Wingdings" panose="05000000000000000000" pitchFamily="2" charset="2"/>
                  <a:buChar char="l"/>
                </a:pPr>
                <a:endParaRPr lang="en-US" altLang="ja-JP" sz="2200" dirty="0"/>
              </a:p>
              <a:p>
                <a:pPr>
                  <a:buFont typeface="Wingdings" panose="05000000000000000000" pitchFamily="2" charset="2"/>
                  <a:buChar char="l"/>
                </a:pPr>
                <a:r>
                  <a:rPr lang="ja-JP" altLang="en-US" sz="2200" dirty="0"/>
                  <a:t>物理現象のアナロジーで時刻の概念を導入（時刻</a:t>
                </a:r>
                <a:r>
                  <a:rPr lang="en-US" altLang="ja-JP" sz="2200" dirty="0"/>
                  <a:t>0</a:t>
                </a:r>
                <a:r>
                  <a:rPr lang="ja-JP" altLang="en-US" sz="2200" dirty="0"/>
                  <a:t>がデータ，時刻</a:t>
                </a:r>
                <a14:m>
                  <m:oMath xmlns:m="http://schemas.openxmlformats.org/officeDocument/2006/math">
                    <m:r>
                      <a:rPr lang="en-US" altLang="ja-JP" sz="2200" b="0" i="1" smtClean="0">
                        <a:latin typeface="Cambria Math" panose="02040503050406030204" pitchFamily="18" charset="0"/>
                      </a:rPr>
                      <m:t>𝑇</m:t>
                    </m:r>
                    <m:r>
                      <a:rPr lang="ja-JP" altLang="en-US" sz="2200" i="1">
                        <a:latin typeface="Cambria Math" panose="02040503050406030204" pitchFamily="18" charset="0"/>
                      </a:rPr>
                      <m:t>が</m:t>
                    </m:r>
                  </m:oMath>
                </a14:m>
                <a:r>
                  <a:rPr lang="ja-JP" altLang="en-US" sz="2200" dirty="0"/>
                  <a:t>完全なノイズ）</a:t>
                </a:r>
                <a:endParaRPr lang="en-US" altLang="ja-JP" sz="2200" dirty="0"/>
              </a:p>
              <a:p>
                <a:pPr>
                  <a:buFont typeface="Wingdings" panose="05000000000000000000" pitchFamily="2" charset="2"/>
                  <a:buChar char="l"/>
                </a:pPr>
                <a:r>
                  <a:rPr lang="ja-JP" altLang="en-US" sz="2200" dirty="0"/>
                  <a:t>複雑な分布</a:t>
                </a:r>
                <a14:m>
                  <m:oMath xmlns:m="http://schemas.openxmlformats.org/officeDocument/2006/math">
                    <m:sSub>
                      <m:sSubPr>
                        <m:ctrlPr>
                          <a:rPr lang="en-US" altLang="ja-JP" sz="2200" b="0" i="1" smtClean="0">
                            <a:latin typeface="Cambria Math" panose="02040503050406030204" pitchFamily="18" charset="0"/>
                          </a:rPr>
                        </m:ctrlPr>
                      </m:sSubPr>
                      <m:e>
                        <m:r>
                          <a:rPr lang="en-US" altLang="ja-JP" sz="2200" b="0" i="1" smtClean="0">
                            <a:latin typeface="Cambria Math" panose="02040503050406030204" pitchFamily="18" charset="0"/>
                          </a:rPr>
                          <m:t>𝑥</m:t>
                        </m:r>
                      </m:e>
                      <m:sub>
                        <m:r>
                          <a:rPr lang="en-US" altLang="ja-JP" sz="2200" b="0" i="1" smtClean="0">
                            <a:latin typeface="Cambria Math" panose="02040503050406030204" pitchFamily="18" charset="0"/>
                          </a:rPr>
                          <m:t>0</m:t>
                        </m:r>
                      </m:sub>
                    </m:sSub>
                  </m:oMath>
                </a14:m>
                <a:r>
                  <a:rPr lang="ja-JP" altLang="en-US" sz="2200" dirty="0"/>
                  <a:t>を簡単な分布</a:t>
                </a:r>
                <a14:m>
                  <m:oMath xmlns:m="http://schemas.openxmlformats.org/officeDocument/2006/math">
                    <m:sSub>
                      <m:sSubPr>
                        <m:ctrlPr>
                          <a:rPr lang="en-US" altLang="ja-JP" sz="2200" b="0" i="1" smtClean="0">
                            <a:latin typeface="Cambria Math" panose="02040503050406030204" pitchFamily="18" charset="0"/>
                          </a:rPr>
                        </m:ctrlPr>
                      </m:sSubPr>
                      <m:e>
                        <m:r>
                          <a:rPr lang="en-US" altLang="ja-JP" sz="2200" b="0" i="1" smtClean="0">
                            <a:latin typeface="Cambria Math" panose="02040503050406030204" pitchFamily="18" charset="0"/>
                          </a:rPr>
                          <m:t>𝑥</m:t>
                        </m:r>
                      </m:e>
                      <m:sub>
                        <m:r>
                          <a:rPr lang="en-US" altLang="ja-JP" sz="2200" b="0" i="1" smtClean="0">
                            <a:latin typeface="Cambria Math" panose="02040503050406030204" pitchFamily="18" charset="0"/>
                          </a:rPr>
                          <m:t>𝑇</m:t>
                        </m:r>
                      </m:sub>
                    </m:sSub>
                  </m:oMath>
                </a14:m>
                <a:r>
                  <a:rPr lang="ja-JP" altLang="en-US" sz="2200" dirty="0"/>
                  <a:t>に変換するマルコフ連鎖</a:t>
                </a:r>
                <a14:m>
                  <m:oMath xmlns:m="http://schemas.openxmlformats.org/officeDocument/2006/math">
                    <m:r>
                      <a:rPr lang="en-US" altLang="ja-JP" sz="2200" b="0" i="1" smtClean="0">
                        <a:latin typeface="Cambria Math" panose="02040503050406030204" pitchFamily="18" charset="0"/>
                      </a:rPr>
                      <m:t>𝑞</m:t>
                    </m:r>
                    <m:r>
                      <a:rPr lang="en-US" altLang="ja-JP" sz="2200" b="0" i="1" smtClean="0">
                        <a:latin typeface="Cambria Math" panose="02040503050406030204" pitchFamily="18" charset="0"/>
                      </a:rPr>
                      <m:t>(</m:t>
                    </m:r>
                    <m:sSub>
                      <m:sSubPr>
                        <m:ctrlPr>
                          <a:rPr lang="en-US" altLang="ja-JP" sz="2200" b="0" i="1" smtClean="0">
                            <a:latin typeface="Cambria Math" panose="02040503050406030204" pitchFamily="18" charset="0"/>
                          </a:rPr>
                        </m:ctrlPr>
                      </m:sSubPr>
                      <m:e>
                        <m:r>
                          <a:rPr lang="en-US" altLang="ja-JP" sz="2200" b="0" i="1" smtClean="0">
                            <a:latin typeface="Cambria Math" panose="02040503050406030204" pitchFamily="18" charset="0"/>
                          </a:rPr>
                          <m:t>𝑥</m:t>
                        </m:r>
                      </m:e>
                      <m:sub>
                        <m:r>
                          <a:rPr lang="en-US" altLang="ja-JP" sz="2200" b="0" i="1" smtClean="0">
                            <a:latin typeface="Cambria Math" panose="02040503050406030204" pitchFamily="18" charset="0"/>
                          </a:rPr>
                          <m:t>𝑡</m:t>
                        </m:r>
                      </m:sub>
                    </m:sSub>
                    <m:r>
                      <a:rPr lang="en-US" altLang="ja-JP" sz="2200" b="0" i="1" smtClean="0">
                        <a:latin typeface="Cambria Math" panose="02040503050406030204" pitchFamily="18" charset="0"/>
                      </a:rPr>
                      <m:t>|</m:t>
                    </m:r>
                    <m:sSub>
                      <m:sSubPr>
                        <m:ctrlPr>
                          <a:rPr lang="en-US" altLang="ja-JP" sz="2200" b="0" i="1" smtClean="0">
                            <a:latin typeface="Cambria Math" panose="02040503050406030204" pitchFamily="18" charset="0"/>
                          </a:rPr>
                        </m:ctrlPr>
                      </m:sSubPr>
                      <m:e>
                        <m:r>
                          <a:rPr lang="en-US" altLang="ja-JP" sz="2200" b="0" i="1" smtClean="0">
                            <a:latin typeface="Cambria Math" panose="02040503050406030204" pitchFamily="18" charset="0"/>
                          </a:rPr>
                          <m:t>𝑥</m:t>
                        </m:r>
                      </m:e>
                      <m:sub>
                        <m:r>
                          <a:rPr lang="en-US" altLang="ja-JP" sz="2200" b="0" i="1" smtClean="0">
                            <a:latin typeface="Cambria Math" panose="02040503050406030204" pitchFamily="18" charset="0"/>
                          </a:rPr>
                          <m:t>𝑡</m:t>
                        </m:r>
                        <m:r>
                          <a:rPr lang="en-US" altLang="ja-JP" sz="2200" b="0" i="1" smtClean="0">
                            <a:latin typeface="Cambria Math" panose="02040503050406030204" pitchFamily="18" charset="0"/>
                          </a:rPr>
                          <m:t>−1</m:t>
                        </m:r>
                      </m:sub>
                    </m:sSub>
                    <m:r>
                      <a:rPr lang="en-US" altLang="ja-JP" sz="2200" b="0" i="1" smtClean="0">
                        <a:latin typeface="Cambria Math" panose="02040503050406030204" pitchFamily="18" charset="0"/>
                      </a:rPr>
                      <m:t>)</m:t>
                    </m:r>
                  </m:oMath>
                </a14:m>
                <a:r>
                  <a:rPr lang="ja-JP" altLang="en-US" sz="2200" dirty="0"/>
                  <a:t>を定義．</a:t>
                </a:r>
                <a:endParaRPr lang="en-US" altLang="ja-JP" sz="2200" dirty="0"/>
              </a:p>
              <a:p>
                <a:pPr>
                  <a:buFont typeface="Wingdings" panose="05000000000000000000" pitchFamily="2" charset="2"/>
                  <a:buChar char="l"/>
                </a:pPr>
                <a:r>
                  <a:rPr lang="ja-JP" altLang="en-US" sz="2200" dirty="0"/>
                  <a:t>この逆変換を与える過程</a:t>
                </a:r>
                <a14:m>
                  <m:oMath xmlns:m="http://schemas.openxmlformats.org/officeDocument/2006/math">
                    <m:sSub>
                      <m:sSubPr>
                        <m:ctrlPr>
                          <a:rPr lang="en-US" altLang="ja-JP" sz="2200" b="0" i="1" smtClean="0">
                            <a:latin typeface="Cambria Math" panose="02040503050406030204" pitchFamily="18" charset="0"/>
                          </a:rPr>
                        </m:ctrlPr>
                      </m:sSubPr>
                      <m:e>
                        <m:r>
                          <a:rPr lang="en-US" altLang="ja-JP" sz="2200" b="0" i="1" smtClean="0">
                            <a:latin typeface="Cambria Math" panose="02040503050406030204" pitchFamily="18" charset="0"/>
                          </a:rPr>
                          <m:t>𝑝</m:t>
                        </m:r>
                      </m:e>
                      <m:sub>
                        <m:r>
                          <a:rPr lang="en-US" altLang="ja-JP" sz="2200" b="0" i="1" smtClean="0">
                            <a:latin typeface="Cambria Math" panose="02040503050406030204" pitchFamily="18" charset="0"/>
                          </a:rPr>
                          <m:t>𝜃</m:t>
                        </m:r>
                      </m:sub>
                    </m:sSub>
                    <m:r>
                      <a:rPr lang="en-US" altLang="ja-JP" sz="2200" b="0" i="1" smtClean="0">
                        <a:latin typeface="Cambria Math" panose="02040503050406030204" pitchFamily="18" charset="0"/>
                      </a:rPr>
                      <m:t>(</m:t>
                    </m:r>
                    <m:sSub>
                      <m:sSubPr>
                        <m:ctrlPr>
                          <a:rPr lang="en-US" altLang="ja-JP" sz="2200" b="0" i="1" smtClean="0">
                            <a:latin typeface="Cambria Math" panose="02040503050406030204" pitchFamily="18" charset="0"/>
                          </a:rPr>
                        </m:ctrlPr>
                      </m:sSubPr>
                      <m:e>
                        <m:r>
                          <a:rPr lang="en-US" altLang="ja-JP" sz="2200" b="0" i="1" smtClean="0">
                            <a:latin typeface="Cambria Math" panose="02040503050406030204" pitchFamily="18" charset="0"/>
                          </a:rPr>
                          <m:t>𝑥</m:t>
                        </m:r>
                      </m:e>
                      <m:sub>
                        <m:r>
                          <a:rPr lang="en-US" altLang="ja-JP" sz="2200" b="0" i="1" smtClean="0">
                            <a:latin typeface="Cambria Math" panose="02040503050406030204" pitchFamily="18" charset="0"/>
                          </a:rPr>
                          <m:t>𝑡</m:t>
                        </m:r>
                        <m:r>
                          <a:rPr lang="en-US" altLang="ja-JP" sz="2200" b="0" i="1" smtClean="0">
                            <a:latin typeface="Cambria Math" panose="02040503050406030204" pitchFamily="18" charset="0"/>
                          </a:rPr>
                          <m:t>−1</m:t>
                        </m:r>
                      </m:sub>
                    </m:sSub>
                    <m:r>
                      <a:rPr lang="en-US" altLang="ja-JP" sz="2200" b="0" i="1" smtClean="0">
                        <a:latin typeface="Cambria Math" panose="02040503050406030204" pitchFamily="18" charset="0"/>
                      </a:rPr>
                      <m:t>|</m:t>
                    </m:r>
                    <m:sSub>
                      <m:sSubPr>
                        <m:ctrlPr>
                          <a:rPr lang="en-US" altLang="ja-JP" sz="2200" b="0" i="1" smtClean="0">
                            <a:latin typeface="Cambria Math" panose="02040503050406030204" pitchFamily="18" charset="0"/>
                          </a:rPr>
                        </m:ctrlPr>
                      </m:sSubPr>
                      <m:e>
                        <m:r>
                          <a:rPr lang="en-US" altLang="ja-JP" sz="2200" b="0" i="1" smtClean="0">
                            <a:latin typeface="Cambria Math" panose="02040503050406030204" pitchFamily="18" charset="0"/>
                          </a:rPr>
                          <m:t>𝑥</m:t>
                        </m:r>
                      </m:e>
                      <m:sub>
                        <m:r>
                          <a:rPr lang="en-US" altLang="ja-JP" sz="2200" b="0" i="1" smtClean="0">
                            <a:latin typeface="Cambria Math" panose="02040503050406030204" pitchFamily="18" charset="0"/>
                          </a:rPr>
                          <m:t>𝑡</m:t>
                        </m:r>
                      </m:sub>
                    </m:sSub>
                    <m:r>
                      <a:rPr lang="en-US" altLang="ja-JP" sz="2200" b="0" i="1" smtClean="0">
                        <a:latin typeface="Cambria Math" panose="02040503050406030204" pitchFamily="18" charset="0"/>
                      </a:rPr>
                      <m:t>)</m:t>
                    </m:r>
                  </m:oMath>
                </a14:m>
                <a:r>
                  <a:rPr lang="ja-JP" altLang="en-US" sz="2200" dirty="0"/>
                  <a:t>を学習し，簡単な分布</a:t>
                </a:r>
                <a14:m>
                  <m:oMath xmlns:m="http://schemas.openxmlformats.org/officeDocument/2006/math">
                    <m:sSub>
                      <m:sSubPr>
                        <m:ctrlPr>
                          <a:rPr lang="en-US" altLang="ja-JP" sz="2200" b="0" i="1" smtClean="0">
                            <a:latin typeface="Cambria Math" panose="02040503050406030204" pitchFamily="18" charset="0"/>
                          </a:rPr>
                        </m:ctrlPr>
                      </m:sSubPr>
                      <m:e>
                        <m:r>
                          <a:rPr lang="en-US" altLang="ja-JP" sz="2200" b="0" i="1" smtClean="0">
                            <a:latin typeface="Cambria Math" panose="02040503050406030204" pitchFamily="18" charset="0"/>
                          </a:rPr>
                          <m:t>𝑥</m:t>
                        </m:r>
                      </m:e>
                      <m:sub>
                        <m:r>
                          <a:rPr lang="en-US" altLang="ja-JP" sz="2200" b="0" i="1" smtClean="0">
                            <a:latin typeface="Cambria Math" panose="02040503050406030204" pitchFamily="18" charset="0"/>
                          </a:rPr>
                          <m:t>𝑇</m:t>
                        </m:r>
                      </m:sub>
                    </m:sSub>
                  </m:oMath>
                </a14:m>
                <a:r>
                  <a:rPr lang="ja-JP" altLang="en-US" sz="2200" dirty="0"/>
                  <a:t>を用いて複雑なデータ分布のサンプリングを実現した．</a:t>
                </a:r>
                <a:endParaRPr lang="en-US" altLang="ja-JP" sz="2200" dirty="0"/>
              </a:p>
              <a:p>
                <a:pPr>
                  <a:buFont typeface="Wingdings" panose="05000000000000000000" pitchFamily="2" charset="2"/>
                  <a:buChar char="l"/>
                </a:pPr>
                <a:endParaRPr kumimoji="1" lang="en-US" altLang="ja-JP" dirty="0"/>
              </a:p>
              <a:p>
                <a:pPr>
                  <a:buFont typeface="Wingdings" panose="05000000000000000000" pitchFamily="2" charset="2"/>
                  <a:buChar char="l"/>
                </a:pPr>
                <a:endParaRPr lang="en-US" altLang="ja-JP" dirty="0"/>
              </a:p>
              <a:p>
                <a:pPr>
                  <a:buFont typeface="Wingdings" panose="05000000000000000000" pitchFamily="2" charset="2"/>
                  <a:buChar char="l"/>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ED371A46-8E24-0489-046F-0A88A0CE9F52}"/>
                  </a:ext>
                </a:extLst>
              </p:cNvPr>
              <p:cNvSpPr>
                <a:spLocks noGrp="1" noRot="1" noChangeAspect="1" noMove="1" noResize="1" noEditPoints="1" noAdjustHandles="1" noChangeArrowheads="1" noChangeShapeType="1" noTextEdit="1"/>
              </p:cNvSpPr>
              <p:nvPr>
                <p:ph idx="1"/>
              </p:nvPr>
            </p:nvSpPr>
            <p:spPr>
              <a:xfrm>
                <a:off x="1097280" y="1852457"/>
                <a:ext cx="10058400" cy="4725664"/>
              </a:xfrm>
              <a:blipFill>
                <a:blip r:embed="rId2"/>
                <a:stretch>
                  <a:fillRect l="-1455" t="-1806"/>
                </a:stretch>
              </a:blipFill>
            </p:spPr>
            <p:txBody>
              <a:bodyPr/>
              <a:lstStyle/>
              <a:p>
                <a:r>
                  <a:rPr lang="ja-JP" altLang="en-US">
                    <a:noFill/>
                  </a:rPr>
                  <a:t> </a:t>
                </a:r>
              </a:p>
            </p:txBody>
          </p:sp>
        </mc:Fallback>
      </mc:AlternateContent>
      <p:grpSp>
        <p:nvGrpSpPr>
          <p:cNvPr id="20" name="グループ化 19">
            <a:extLst>
              <a:ext uri="{FF2B5EF4-FFF2-40B4-BE49-F238E27FC236}">
                <a16:creationId xmlns:a16="http://schemas.microsoft.com/office/drawing/2014/main" id="{EFEC2A2E-3CF9-5C37-AD8B-A45C7CFA97A8}"/>
              </a:ext>
            </a:extLst>
          </p:cNvPr>
          <p:cNvGrpSpPr/>
          <p:nvPr/>
        </p:nvGrpSpPr>
        <p:grpSpPr>
          <a:xfrm>
            <a:off x="1988471" y="2855045"/>
            <a:ext cx="8215058" cy="1979174"/>
            <a:chOff x="1977813" y="2525591"/>
            <a:chExt cx="8236374" cy="1982925"/>
          </a:xfrm>
        </p:grpSpPr>
        <p:pic>
          <p:nvPicPr>
            <p:cNvPr id="7" name="図 6">
              <a:extLst>
                <a:ext uri="{FF2B5EF4-FFF2-40B4-BE49-F238E27FC236}">
                  <a16:creationId xmlns:a16="http://schemas.microsoft.com/office/drawing/2014/main" id="{306FE632-A7BF-892F-BCCD-1F120307B612}"/>
                </a:ext>
              </a:extLst>
            </p:cNvPr>
            <p:cNvPicPr>
              <a:picLocks noChangeAspect="1"/>
            </p:cNvPicPr>
            <p:nvPr/>
          </p:nvPicPr>
          <p:blipFill>
            <a:blip r:embed="rId3"/>
            <a:stretch>
              <a:fillRect/>
            </a:stretch>
          </p:blipFill>
          <p:spPr>
            <a:xfrm>
              <a:off x="1977813" y="2701698"/>
              <a:ext cx="8236374" cy="1454604"/>
            </a:xfrm>
            <a:prstGeom prst="rect">
              <a:avLst/>
            </a:prstGeom>
          </p:spPr>
        </p:pic>
        <p:sp>
          <p:nvSpPr>
            <p:cNvPr id="8" name="矢印: 左 7">
              <a:extLst>
                <a:ext uri="{FF2B5EF4-FFF2-40B4-BE49-F238E27FC236}">
                  <a16:creationId xmlns:a16="http://schemas.microsoft.com/office/drawing/2014/main" id="{6E49C899-D9C6-BD50-EE21-6DB116D37473}"/>
                </a:ext>
              </a:extLst>
            </p:cNvPr>
            <p:cNvSpPr/>
            <p:nvPr/>
          </p:nvSpPr>
          <p:spPr>
            <a:xfrm>
              <a:off x="3352800" y="4156302"/>
              <a:ext cx="5486400" cy="352214"/>
            </a:xfrm>
            <a:prstGeom prst="lef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左 8">
              <a:extLst>
                <a:ext uri="{FF2B5EF4-FFF2-40B4-BE49-F238E27FC236}">
                  <a16:creationId xmlns:a16="http://schemas.microsoft.com/office/drawing/2014/main" id="{6053F062-2820-1DAF-4570-3063C4B24055}"/>
                </a:ext>
              </a:extLst>
            </p:cNvPr>
            <p:cNvSpPr/>
            <p:nvPr/>
          </p:nvSpPr>
          <p:spPr>
            <a:xfrm flipH="1">
              <a:off x="3352800" y="2525591"/>
              <a:ext cx="5486400" cy="352214"/>
            </a:xfrm>
            <a:prstGeom prst="lef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96E3AAA-C91C-66A4-9775-8B27ADBC1F23}"/>
                </a:ext>
              </a:extLst>
            </p:cNvPr>
            <p:cNvSpPr txBox="1"/>
            <p:nvPr/>
          </p:nvSpPr>
          <p:spPr>
            <a:xfrm>
              <a:off x="4595715" y="2547809"/>
              <a:ext cx="3000568" cy="307777"/>
            </a:xfrm>
            <a:prstGeom prst="rect">
              <a:avLst/>
            </a:prstGeom>
            <a:noFill/>
          </p:spPr>
          <p:txBody>
            <a:bodyPr wrap="square" rtlCol="0">
              <a:spAutoFit/>
            </a:bodyPr>
            <a:lstStyle/>
            <a:p>
              <a:r>
                <a:rPr kumimoji="1" lang="ja-JP" altLang="en-US" sz="1400" dirty="0"/>
                <a:t>徐々にノイズを除去（</a:t>
              </a:r>
              <a:r>
                <a:rPr kumimoji="1" lang="en-US" altLang="ja-JP" sz="1400" dirty="0"/>
                <a:t>Reverse Process</a:t>
              </a:r>
              <a:r>
                <a:rPr kumimoji="1" lang="ja-JP" altLang="en-US" sz="1400" dirty="0"/>
                <a:t>）</a:t>
              </a:r>
            </a:p>
          </p:txBody>
        </p:sp>
        <p:sp>
          <p:nvSpPr>
            <p:cNvPr id="11" name="テキスト ボックス 10">
              <a:extLst>
                <a:ext uri="{FF2B5EF4-FFF2-40B4-BE49-F238E27FC236}">
                  <a16:creationId xmlns:a16="http://schemas.microsoft.com/office/drawing/2014/main" id="{C63961C2-DA7A-423F-DC13-D5E95CC172F7}"/>
                </a:ext>
              </a:extLst>
            </p:cNvPr>
            <p:cNvSpPr txBox="1"/>
            <p:nvPr/>
          </p:nvSpPr>
          <p:spPr>
            <a:xfrm>
              <a:off x="3941730" y="4182272"/>
              <a:ext cx="4369499" cy="307777"/>
            </a:xfrm>
            <a:prstGeom prst="rect">
              <a:avLst/>
            </a:prstGeom>
            <a:noFill/>
          </p:spPr>
          <p:txBody>
            <a:bodyPr wrap="square" rtlCol="0">
              <a:spAutoFit/>
            </a:bodyPr>
            <a:lstStyle/>
            <a:p>
              <a:r>
                <a:rPr kumimoji="1" lang="ja-JP" altLang="en-US" sz="1400" dirty="0"/>
                <a:t>徐々にノイズを追加（</a:t>
              </a:r>
              <a:r>
                <a:rPr kumimoji="1" lang="en-US" altLang="ja-JP" sz="1400" dirty="0"/>
                <a:t>Forward Process, diffusion process</a:t>
              </a:r>
              <a:r>
                <a:rPr kumimoji="1" lang="ja-JP" altLang="en-US" sz="1400" dirty="0"/>
                <a:t>）</a:t>
              </a:r>
            </a:p>
          </p:txBody>
        </p:sp>
      </p:grpSp>
      <p:sp>
        <p:nvSpPr>
          <p:cNvPr id="4" name="スライド番号プレースホルダー 3">
            <a:extLst>
              <a:ext uri="{FF2B5EF4-FFF2-40B4-BE49-F238E27FC236}">
                <a16:creationId xmlns:a16="http://schemas.microsoft.com/office/drawing/2014/main" id="{3BBEA1E2-BA74-683F-04FB-8457ADCD82D9}"/>
              </a:ext>
            </a:extLst>
          </p:cNvPr>
          <p:cNvSpPr>
            <a:spLocks noGrp="1"/>
          </p:cNvSpPr>
          <p:nvPr>
            <p:ph type="sldNum" sz="quarter" idx="12"/>
          </p:nvPr>
        </p:nvSpPr>
        <p:spPr/>
        <p:txBody>
          <a:bodyPr/>
          <a:lstStyle/>
          <a:p>
            <a:fld id="{0396FA5A-EED6-4701-B215-8A7E947A4166}" type="slidenum">
              <a:rPr kumimoji="1" lang="ja-JP" altLang="en-US" smtClean="0"/>
              <a:t>3</a:t>
            </a:fld>
            <a:endParaRPr kumimoji="1" lang="ja-JP" altLang="en-US"/>
          </a:p>
        </p:txBody>
      </p:sp>
    </p:spTree>
    <p:extLst>
      <p:ext uri="{BB962C8B-B14F-4D97-AF65-F5344CB8AC3E}">
        <p14:creationId xmlns:p14="http://schemas.microsoft.com/office/powerpoint/2010/main" val="2067808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AF901F-42AB-F5E0-4A8A-DF507343E475}"/>
              </a:ext>
            </a:extLst>
          </p:cNvPr>
          <p:cNvSpPr>
            <a:spLocks noGrp="1"/>
          </p:cNvSpPr>
          <p:nvPr>
            <p:ph type="title"/>
          </p:nvPr>
        </p:nvSpPr>
        <p:spPr/>
        <p:txBody>
          <a:bodyPr/>
          <a:lstStyle/>
          <a:p>
            <a:r>
              <a:rPr kumimoji="1" lang="en-US" altLang="ja-JP" dirty="0"/>
              <a:t>Forward Process</a:t>
            </a:r>
            <a:r>
              <a:rPr kumimoji="1" lang="ja-JP" altLang="en-US" dirty="0"/>
              <a:t>（</a:t>
            </a:r>
            <a:r>
              <a:rPr kumimoji="1" lang="en-US" altLang="ja-JP" dirty="0"/>
              <a:t>Diffusion Process</a:t>
            </a:r>
            <a:r>
              <a:rPr kumimoji="1" lang="ja-JP" altLang="en-US" dirty="0"/>
              <a:t>）</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BA5A937-6091-0393-35CF-49E3E23B4D66}"/>
                  </a:ext>
                </a:extLst>
              </p:cNvPr>
              <p:cNvSpPr>
                <a:spLocks noGrp="1"/>
              </p:cNvSpPr>
              <p:nvPr>
                <p:ph idx="1"/>
              </p:nvPr>
            </p:nvSpPr>
            <p:spPr/>
            <p:txBody>
              <a:bodyPr/>
              <a:lstStyle/>
              <a:p>
                <a:pPr>
                  <a:buFont typeface="Wingdings" panose="05000000000000000000" pitchFamily="2" charset="2"/>
                  <a:buChar char="l"/>
                </a:pPr>
                <a:r>
                  <a:rPr kumimoji="1" lang="ja-JP" altLang="en-US" dirty="0"/>
                  <a:t>各時刻において，前時刻のデータを減衰させ，ノイズを付加する．つまり，</a:t>
                </a:r>
                <a:br>
                  <a:rPr kumimoji="1" lang="en-US" altLang="ja-JP" dirty="0"/>
                </a:b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m:t>
                    </m:r>
                    <m:rad>
                      <m:radPr>
                        <m:degHide m:val="on"/>
                        <m:ctrlPr>
                          <a:rPr kumimoji="1" lang="en-US" altLang="ja-JP" b="0" i="1" smtClean="0">
                            <a:latin typeface="Cambria Math" panose="02040503050406030204" pitchFamily="18" charset="0"/>
                          </a:rPr>
                        </m:ctrlPr>
                      </m:radPr>
                      <m:deg/>
                      <m:e>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𝛽</m:t>
                            </m:r>
                          </m:e>
                          <m:sub>
                            <m:r>
                              <a:rPr kumimoji="1" lang="en-US" altLang="ja-JP" b="0" i="1" smtClean="0">
                                <a:latin typeface="Cambria Math" panose="02040503050406030204" pitchFamily="18" charset="0"/>
                              </a:rPr>
                              <m:t>𝑡</m:t>
                            </m:r>
                          </m:sub>
                        </m:sSub>
                      </m:e>
                    </m:rad>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rad>
                      <m:radPr>
                        <m:degHide m:val="on"/>
                        <m:ctrlPr>
                          <a:rPr kumimoji="1" lang="en-US" altLang="ja-JP" b="0" i="1" smtClean="0">
                            <a:latin typeface="Cambria Math" panose="02040503050406030204" pitchFamily="18" charset="0"/>
                          </a:rPr>
                        </m:ctrlPr>
                      </m:radPr>
                      <m:deg/>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𝛽</m:t>
                            </m:r>
                          </m:e>
                          <m:sub>
                            <m:r>
                              <a:rPr kumimoji="1" lang="en-US" altLang="ja-JP" b="0" i="1" smtClean="0">
                                <a:latin typeface="Cambria Math" panose="02040503050406030204" pitchFamily="18" charset="0"/>
                              </a:rPr>
                              <m:t>𝑡</m:t>
                            </m:r>
                          </m:sub>
                        </m:sSub>
                      </m:e>
                    </m:rad>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𝜀</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    </m:t>
                    </m:r>
                    <m:r>
                      <a:rPr lang="ja-JP" altLang="en-US" i="1">
                        <a:latin typeface="Cambria Math" panose="02040503050406030204" pitchFamily="18" charset="0"/>
                      </a:rPr>
                      <m:t>ただし</m:t>
                    </m:r>
                    <m:r>
                      <a:rPr lang="ja-JP" altLang="en-US"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i="1">
                            <a:latin typeface="Cambria Math" panose="02040503050406030204" pitchFamily="18" charset="0"/>
                          </a:rPr>
                          <m:t>𝜀</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r>
                      <a:rPr lang="en-US" altLang="ja-JP" i="1">
                        <a:latin typeface="Cambria Math" panose="02040503050406030204" pitchFamily="18" charset="0"/>
                      </a:rPr>
                      <m:t>𝑁</m:t>
                    </m:r>
                    <m:d>
                      <m:dPr>
                        <m:ctrlPr>
                          <a:rPr lang="en-US" altLang="ja-JP" i="1">
                            <a:latin typeface="Cambria Math" panose="02040503050406030204" pitchFamily="18" charset="0"/>
                          </a:rPr>
                        </m:ctrlPr>
                      </m:dPr>
                      <m:e>
                        <m:r>
                          <a:rPr lang="en-US" altLang="ja-JP" b="1" i="1">
                            <a:latin typeface="Cambria Math" panose="02040503050406030204" pitchFamily="18" charset="0"/>
                          </a:rPr>
                          <m:t>𝟎</m:t>
                        </m:r>
                        <m:r>
                          <a:rPr lang="en-US" altLang="ja-JP" i="1">
                            <a:latin typeface="Cambria Math" panose="02040503050406030204" pitchFamily="18" charset="0"/>
                          </a:rPr>
                          <m:t>,</m:t>
                        </m:r>
                        <m:r>
                          <a:rPr lang="en-US" altLang="ja-JP" b="1" i="0" smtClean="0">
                            <a:latin typeface="Cambria Math" panose="02040503050406030204" pitchFamily="18" charset="0"/>
                          </a:rPr>
                          <m:t>𝐈</m:t>
                        </m:r>
                      </m:e>
                    </m:d>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0&lt;</m:t>
                        </m:r>
                        <m:r>
                          <a:rPr lang="en-US" altLang="ja-JP" b="0" i="1" smtClean="0">
                            <a:latin typeface="Cambria Math" panose="02040503050406030204" pitchFamily="18" charset="0"/>
                          </a:rPr>
                          <m:t>𝛽</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&lt;1</m:t>
                    </m:r>
                  </m:oMath>
                </a14:m>
                <a:endParaRPr lang="en-US" altLang="ja-JP" dirty="0"/>
              </a:p>
              <a:p>
                <a:pPr>
                  <a:buFont typeface="Wingdings" panose="05000000000000000000" pitchFamily="2" charset="2"/>
                  <a:buChar char="l"/>
                </a:pP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𝛽</m:t>
                        </m:r>
                      </m:e>
                      <m:sub>
                        <m:r>
                          <a:rPr kumimoji="1" lang="en-US" altLang="ja-JP" b="0" i="1" smtClean="0">
                            <a:latin typeface="Cambria Math" panose="02040503050406030204" pitchFamily="18" charset="0"/>
                          </a:rPr>
                          <m:t>𝑡</m:t>
                        </m:r>
                      </m:sub>
                    </m:sSub>
                  </m:oMath>
                </a14:m>
                <a:r>
                  <a:rPr kumimoji="1" lang="ja-JP" altLang="en-US" b="0" dirty="0"/>
                  <a:t>は各時刻で付加するノイズの強度を表すハイパーパラメータ．</a:t>
                </a:r>
                <a:br>
                  <a:rPr kumimoji="1" lang="en-US" altLang="ja-JP" b="0" dirty="0"/>
                </a:br>
                <a:r>
                  <a:rPr kumimoji="1" lang="ja-JP" altLang="en-US" b="0" dirty="0"/>
                  <a:t>時間が経つにつれノイズが大きくなるようにしたいので</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𝛽</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&lt;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𝛽</m:t>
                        </m:r>
                      </m:e>
                      <m:sub>
                        <m:r>
                          <a:rPr kumimoji="1" lang="en-US" altLang="ja-JP" b="0" i="1" smtClean="0">
                            <a:latin typeface="Cambria Math" panose="02040503050406030204" pitchFamily="18" charset="0"/>
                          </a:rPr>
                          <m:t>2</m:t>
                        </m:r>
                      </m:sub>
                    </m:sSub>
                    <m:r>
                      <a:rPr kumimoji="1" lang="en-US" altLang="ja-JP" b="0" i="1" smtClean="0">
                        <a:latin typeface="Cambria Math" panose="02040503050406030204" pitchFamily="18" charset="0"/>
                      </a:rPr>
                      <m:t>&lt;⋯&lt;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𝛽</m:t>
                        </m:r>
                      </m:e>
                      <m:sub>
                        <m:r>
                          <a:rPr kumimoji="1" lang="en-US" altLang="ja-JP" b="0" i="1" smtClean="0">
                            <a:latin typeface="Cambria Math" panose="02040503050406030204" pitchFamily="18" charset="0"/>
                          </a:rPr>
                          <m:t>𝑇</m:t>
                        </m:r>
                      </m:sub>
                    </m:sSub>
                  </m:oMath>
                </a14:m>
                <a:r>
                  <a:rPr kumimoji="1" lang="ja-JP" altLang="en-US" b="0" dirty="0"/>
                  <a:t>を仮定</a:t>
                </a:r>
                <a:endParaRPr kumimoji="1" lang="en-US" altLang="ja-JP" b="0" dirty="0"/>
              </a:p>
              <a:p>
                <a:pPr>
                  <a:buFont typeface="Wingdings" panose="05000000000000000000" pitchFamily="2" charset="2"/>
                  <a:buChar char="l"/>
                </a:pPr>
                <a:r>
                  <a:rPr lang="ja-JP" altLang="en-US" dirty="0"/>
                  <a:t>今後のために条件付き確率の形で書くと，</a:t>
                </a:r>
                <a:endParaRPr lang="en-US" altLang="ja-JP" dirty="0"/>
              </a:p>
              <a:p>
                <a:pPr marL="0" indent="0" algn="ctr">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𝑞</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sub>
                          </m:sSub>
                        </m:e>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e>
                      </m:d>
                      <m:r>
                        <a:rPr lang="en-US" altLang="ja-JP" b="0" i="1" smtClean="0">
                          <a:latin typeface="Cambria Math" panose="02040503050406030204" pitchFamily="18" charset="0"/>
                        </a:rPr>
                        <m:t>≔</m:t>
                      </m:r>
                      <m:r>
                        <a:rPr lang="en-US" altLang="ja-JP" b="0" i="1" smtClean="0">
                          <a:latin typeface="Cambria Math" panose="02040503050406030204" pitchFamily="18" charset="0"/>
                        </a:rPr>
                        <m:t>𝒩</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m:t>
                          </m:r>
                          <m:rad>
                            <m:radPr>
                              <m:degHide m:val="on"/>
                              <m:ctrlPr>
                                <a:rPr lang="en-US" altLang="ja-JP" i="1">
                                  <a:latin typeface="Cambria Math" panose="02040503050406030204" pitchFamily="18" charset="0"/>
                                </a:rPr>
                              </m:ctrlPr>
                            </m:radPr>
                            <m:deg/>
                            <m:e>
                              <m:r>
                                <a:rPr lang="en-US" altLang="ja-JP" i="1">
                                  <a:latin typeface="Cambria Math" panose="02040503050406030204" pitchFamily="18" charset="0"/>
                                </a:rPr>
                                <m:t>1−</m:t>
                              </m:r>
                              <m:sSub>
                                <m:sSubPr>
                                  <m:ctrlPr>
                                    <a:rPr lang="en-US" altLang="ja-JP" i="1">
                                      <a:latin typeface="Cambria Math" panose="02040503050406030204" pitchFamily="18" charset="0"/>
                                    </a:rPr>
                                  </m:ctrlPr>
                                </m:sSubPr>
                                <m:e>
                                  <m:r>
                                    <a:rPr lang="en-US" altLang="ja-JP" i="1">
                                      <a:latin typeface="Cambria Math" panose="02040503050406030204" pitchFamily="18" charset="0"/>
                                    </a:rPr>
                                    <m:t>𝛽</m:t>
                                  </m:r>
                                </m:e>
                                <m:sub>
                                  <m:r>
                                    <a:rPr lang="en-US" altLang="ja-JP" i="1">
                                      <a:latin typeface="Cambria Math" panose="02040503050406030204" pitchFamily="18" charset="0"/>
                                    </a:rPr>
                                    <m:t>𝑡</m:t>
                                  </m:r>
                                </m:sub>
                              </m:sSub>
                            </m:e>
                          </m:rad>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𝑡</m:t>
                              </m:r>
                              <m:r>
                                <a:rPr lang="en-US" altLang="ja-JP" i="1">
                                  <a:latin typeface="Cambria Math" panose="02040503050406030204" pitchFamily="18" charset="0"/>
                                </a:rPr>
                                <m:t>−1</m:t>
                              </m:r>
                            </m:sub>
                          </m:sSub>
                          <m:r>
                            <a:rPr lang="en-US" altLang="ja-JP" b="0" i="0"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𝛽</m:t>
                              </m:r>
                            </m:e>
                            <m:sub>
                              <m:r>
                                <a:rPr lang="en-US" altLang="ja-JP" b="0" i="1" smtClean="0">
                                  <a:latin typeface="Cambria Math" panose="02040503050406030204" pitchFamily="18" charset="0"/>
                                </a:rPr>
                                <m:t>𝑡</m:t>
                              </m:r>
                            </m:sub>
                          </m:sSub>
                          <m:r>
                            <a:rPr lang="en-US" altLang="ja-JP" b="1" i="0" smtClean="0">
                              <a:latin typeface="Cambria Math" panose="02040503050406030204" pitchFamily="18" charset="0"/>
                            </a:rPr>
                            <m:t>𝐈</m:t>
                          </m:r>
                        </m:e>
                      </m:d>
                    </m:oMath>
                    <m:oMath xmlns:m="http://schemas.openxmlformats.org/officeDocument/2006/math">
                      <m:r>
                        <a:rPr lang="en-US" altLang="ja-JP" b="0" i="1" smtClean="0">
                          <a:latin typeface="Cambria Math" panose="02040503050406030204" pitchFamily="18" charset="0"/>
                        </a:rPr>
                        <m:t>𝑞</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1:</m:t>
                              </m:r>
                              <m:r>
                                <a:rPr lang="en-US" altLang="ja-JP" b="0" i="1" smtClean="0">
                                  <a:latin typeface="Cambria Math" panose="02040503050406030204" pitchFamily="18" charset="0"/>
                                </a:rPr>
                                <m:t>𝑇</m:t>
                              </m:r>
                            </m:sub>
                          </m:sSub>
                        </m:e>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0</m:t>
                              </m:r>
                            </m:sub>
                          </m:sSub>
                        </m:e>
                      </m:d>
                      <m:r>
                        <a:rPr lang="en-US" altLang="ja-JP" b="0" i="1" smtClean="0">
                          <a:latin typeface="Cambria Math" panose="02040503050406030204" pitchFamily="18" charset="0"/>
                        </a:rPr>
                        <m:t>=</m:t>
                      </m:r>
                      <m:nary>
                        <m:naryPr>
                          <m:chr m:val="∏"/>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𝑇</m:t>
                          </m:r>
                        </m:sup>
                        <m:e>
                          <m:r>
                            <a:rPr lang="en-US" altLang="ja-JP" b="0" i="1" smtClean="0">
                              <a:latin typeface="Cambria Math" panose="02040503050406030204" pitchFamily="18" charset="0"/>
                            </a:rPr>
                            <m:t>𝑞</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e>
                      </m:nary>
                      <m:r>
                        <a:rPr lang="en-US" altLang="ja-JP" b="0" i="0" smtClean="0">
                          <a:latin typeface="Cambria Math" panose="02040503050406030204" pitchFamily="18" charset="0"/>
                        </a:rPr>
                        <m:t> </m:t>
                      </m:r>
                      <m:r>
                        <a:rPr lang="ja-JP" altLang="en-US" i="1">
                          <a:latin typeface="Cambria Math" panose="02040503050406030204" pitchFamily="18" charset="0"/>
                        </a:rPr>
                        <m:t>ただし</m:t>
                      </m:r>
                      <m:r>
                        <a:rPr lang="ja-JP" altLang="en-US" i="1" smtClean="0">
                          <a:latin typeface="Cambria Math" panose="02040503050406030204" pitchFamily="18" charset="0"/>
                        </a:rPr>
                        <m:t>，</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1:</m:t>
                          </m:r>
                          <m:r>
                            <a:rPr lang="en-US" altLang="ja-JP" b="0" i="1" smtClean="0">
                              <a:latin typeface="Cambria Math" panose="02040503050406030204" pitchFamily="18" charset="0"/>
                            </a:rPr>
                            <m:t>𝑇</m:t>
                          </m:r>
                        </m:sub>
                      </m:sSub>
                      <m:r>
                        <a:rPr lang="en-US" altLang="ja-JP" b="0" i="1" smtClean="0">
                          <a:latin typeface="Cambria Math" panose="02040503050406030204" pitchFamily="18" charset="0"/>
                        </a:rPr>
                        <m:t>=</m:t>
                      </m:r>
                      <m:sSubSup>
                        <m:sSubSupPr>
                          <m:ctrlPr>
                            <a:rPr lang="en-US" altLang="ja-JP" b="0" i="1" smtClean="0">
                              <a:latin typeface="Cambria Math" panose="02040503050406030204" pitchFamily="18" charset="0"/>
                            </a:rPr>
                          </m:ctrlPr>
                        </m:sSubSupPr>
                        <m:e>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sub>
                              </m:sSub>
                            </m:e>
                          </m:d>
                        </m:e>
                        <m:sub>
                          <m:r>
                            <a:rPr lang="en-US" altLang="ja-JP" b="0" i="1" smtClean="0">
                              <a:latin typeface="Cambria Math" panose="02040503050406030204" pitchFamily="18" charset="0"/>
                            </a:rPr>
                            <m:t>𝑖</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𝑇</m:t>
                          </m:r>
                        </m:sup>
                      </m:sSubSup>
                      <m:r>
                        <a:rPr lang="en-US" altLang="ja-JP" b="0" i="1" smtClean="0">
                          <a:latin typeface="Cambria Math" panose="02040503050406030204" pitchFamily="18" charset="0"/>
                        </a:rPr>
                        <m:t>)</m:t>
                      </m:r>
                    </m:oMath>
                  </m:oMathPara>
                </a14:m>
                <a:br>
                  <a:rPr kumimoji="1" lang="en-US" altLang="ja-JP" b="0" dirty="0"/>
                </a:b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2BA5A937-6091-0393-35CF-49E3E23B4D66}"/>
                  </a:ext>
                </a:extLst>
              </p:cNvPr>
              <p:cNvSpPr>
                <a:spLocks noGrp="1" noRot="1" noChangeAspect="1" noMove="1" noResize="1" noEditPoints="1" noAdjustHandles="1" noChangeArrowheads="1" noChangeShapeType="1" noTextEdit="1"/>
              </p:cNvSpPr>
              <p:nvPr>
                <p:ph idx="1"/>
              </p:nvPr>
            </p:nvSpPr>
            <p:spPr>
              <a:blipFill>
                <a:blip r:embed="rId2"/>
                <a:stretch>
                  <a:fillRect l="-1455" t="-2121"/>
                </a:stretch>
              </a:blipFill>
            </p:spPr>
            <p:txBody>
              <a:bodyPr/>
              <a:lstStyle/>
              <a:p>
                <a:r>
                  <a:rPr lang="ja-JP" altLang="en-US">
                    <a:noFill/>
                  </a:rPr>
                  <a:t> </a:t>
                </a:r>
              </a:p>
            </p:txBody>
          </p:sp>
        </mc:Fallback>
      </mc:AlternateContent>
      <p:grpSp>
        <p:nvGrpSpPr>
          <p:cNvPr id="10" name="グループ化 9">
            <a:extLst>
              <a:ext uri="{FF2B5EF4-FFF2-40B4-BE49-F238E27FC236}">
                <a16:creationId xmlns:a16="http://schemas.microsoft.com/office/drawing/2014/main" id="{96AD9FE4-8F01-0014-A6BB-C46C5AC46702}"/>
              </a:ext>
            </a:extLst>
          </p:cNvPr>
          <p:cNvGrpSpPr/>
          <p:nvPr/>
        </p:nvGrpSpPr>
        <p:grpSpPr>
          <a:xfrm>
            <a:off x="7939590" y="94339"/>
            <a:ext cx="4174113" cy="987841"/>
            <a:chOff x="1977813" y="2701698"/>
            <a:chExt cx="8236374" cy="1806818"/>
          </a:xfrm>
        </p:grpSpPr>
        <p:pic>
          <p:nvPicPr>
            <p:cNvPr id="11" name="図 10">
              <a:extLst>
                <a:ext uri="{FF2B5EF4-FFF2-40B4-BE49-F238E27FC236}">
                  <a16:creationId xmlns:a16="http://schemas.microsoft.com/office/drawing/2014/main" id="{722C1C05-E8E4-2E75-1DEF-F7DCE2DD807E}"/>
                </a:ext>
              </a:extLst>
            </p:cNvPr>
            <p:cNvPicPr>
              <a:picLocks noChangeAspect="1"/>
            </p:cNvPicPr>
            <p:nvPr/>
          </p:nvPicPr>
          <p:blipFill>
            <a:blip r:embed="rId3"/>
            <a:stretch>
              <a:fillRect/>
            </a:stretch>
          </p:blipFill>
          <p:spPr>
            <a:xfrm>
              <a:off x="1977813" y="2701698"/>
              <a:ext cx="8236374" cy="1454604"/>
            </a:xfrm>
            <a:prstGeom prst="rect">
              <a:avLst/>
            </a:prstGeom>
          </p:spPr>
        </p:pic>
        <p:sp>
          <p:nvSpPr>
            <p:cNvPr id="12" name="矢印: 左 11">
              <a:extLst>
                <a:ext uri="{FF2B5EF4-FFF2-40B4-BE49-F238E27FC236}">
                  <a16:creationId xmlns:a16="http://schemas.microsoft.com/office/drawing/2014/main" id="{76551B13-776E-F51A-EFD1-613198E616E9}"/>
                </a:ext>
              </a:extLst>
            </p:cNvPr>
            <p:cNvSpPr/>
            <p:nvPr/>
          </p:nvSpPr>
          <p:spPr>
            <a:xfrm>
              <a:off x="3352800" y="4156302"/>
              <a:ext cx="5486400" cy="352214"/>
            </a:xfrm>
            <a:prstGeom prst="lef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スライド番号プレースホルダー 3">
            <a:extLst>
              <a:ext uri="{FF2B5EF4-FFF2-40B4-BE49-F238E27FC236}">
                <a16:creationId xmlns:a16="http://schemas.microsoft.com/office/drawing/2014/main" id="{6AC65B0A-A8AA-450C-9291-5091E912D550}"/>
              </a:ext>
            </a:extLst>
          </p:cNvPr>
          <p:cNvSpPr>
            <a:spLocks noGrp="1"/>
          </p:cNvSpPr>
          <p:nvPr>
            <p:ph type="sldNum" sz="quarter" idx="12"/>
          </p:nvPr>
        </p:nvSpPr>
        <p:spPr/>
        <p:txBody>
          <a:bodyPr/>
          <a:lstStyle/>
          <a:p>
            <a:fld id="{0396FA5A-EED6-4701-B215-8A7E947A4166}" type="slidenum">
              <a:rPr kumimoji="1" lang="ja-JP" altLang="en-US" smtClean="0"/>
              <a:t>4</a:t>
            </a:fld>
            <a:endParaRPr kumimoji="1" lang="ja-JP" altLang="en-US"/>
          </a:p>
        </p:txBody>
      </p:sp>
    </p:spTree>
    <p:extLst>
      <p:ext uri="{BB962C8B-B14F-4D97-AF65-F5344CB8AC3E}">
        <p14:creationId xmlns:p14="http://schemas.microsoft.com/office/powerpoint/2010/main" val="3548498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3EEB36-E78F-25E1-3DA5-51A369E917FB}"/>
              </a:ext>
            </a:extLst>
          </p:cNvPr>
          <p:cNvSpPr>
            <a:spLocks noGrp="1"/>
          </p:cNvSpPr>
          <p:nvPr>
            <p:ph type="title"/>
          </p:nvPr>
        </p:nvSpPr>
        <p:spPr/>
        <p:txBody>
          <a:bodyPr/>
          <a:lstStyle/>
          <a:p>
            <a:r>
              <a:rPr kumimoji="1" lang="en-US" altLang="ja-JP" dirty="0"/>
              <a:t>Forward Process</a:t>
            </a:r>
            <a:r>
              <a:rPr kumimoji="1" lang="ja-JP" altLang="en-US" dirty="0"/>
              <a:t>（</a:t>
            </a:r>
            <a:r>
              <a:rPr lang="en-US" altLang="ja-JP" dirty="0"/>
              <a:t>D</a:t>
            </a:r>
            <a:r>
              <a:rPr kumimoji="1" lang="en-US" altLang="ja-JP" dirty="0"/>
              <a:t>iffusion Process</a:t>
            </a:r>
            <a:r>
              <a:rPr kumimoji="1" lang="ja-JP" altLang="en-US" dirty="0"/>
              <a:t>）</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E6802B3-E5D0-D2B3-D12C-A61BF655E1D8}"/>
                  </a:ext>
                </a:extLst>
              </p:cNvPr>
              <p:cNvSpPr>
                <a:spLocks noGrp="1"/>
              </p:cNvSpPr>
              <p:nvPr>
                <p:ph idx="1"/>
              </p:nvPr>
            </p:nvSpPr>
            <p:spPr>
              <a:xfrm>
                <a:off x="1097280" y="1845733"/>
                <a:ext cx="10058400" cy="4421485"/>
              </a:xfrm>
            </p:spPr>
            <p:txBody>
              <a:bodyPr>
                <a:normAutofit lnSpcReduction="10000"/>
              </a:bodyPr>
              <a:lstStyle/>
              <a:p>
                <a:pPr>
                  <a:buFont typeface="Wingdings" panose="05000000000000000000" pitchFamily="2" charset="2"/>
                  <a:buChar char="l"/>
                </a:pPr>
                <a:r>
                  <a:rPr kumimoji="1" lang="ja-JP" altLang="en-US" dirty="0"/>
                  <a:t>このプロセスが優れている点は，任意の時刻</a:t>
                </a:r>
                <a14:m>
                  <m:oMath xmlns:m="http://schemas.openxmlformats.org/officeDocument/2006/math">
                    <m:r>
                      <a:rPr kumimoji="1" lang="en-US" altLang="ja-JP" b="0" i="1" smtClean="0">
                        <a:latin typeface="Cambria Math" panose="02040503050406030204" pitchFamily="18" charset="0"/>
                      </a:rPr>
                      <m:t>𝑡</m:t>
                    </m:r>
                  </m:oMath>
                </a14:m>
                <a:r>
                  <a:rPr kumimoji="1" lang="ja-JP" altLang="en-US" dirty="0"/>
                  <a:t>における</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sub>
                    </m:sSub>
                  </m:oMath>
                </a14:m>
                <a:r>
                  <a:rPr kumimoji="1" lang="ja-JP" altLang="en-US" dirty="0"/>
                  <a:t>を閉形式（加減乗除と初等関数の合成関数による解の表し方）で表せる点．</a:t>
                </a:r>
                <a:endParaRPr kumimoji="1" lang="en-US" altLang="ja-JP" dirty="0"/>
              </a:p>
              <a:p>
                <a:pPr>
                  <a:buFont typeface="Wingdings" panose="05000000000000000000" pitchFamily="2" charset="2"/>
                  <a:buChar char="l"/>
                </a:pPr>
                <a:r>
                  <a:rPr lang="ja-JP" altLang="en-US" dirty="0"/>
                  <a:t>データ</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0</m:t>
                        </m:r>
                      </m:sub>
                    </m:sSub>
                  </m:oMath>
                </a14:m>
                <a:r>
                  <a:rPr kumimoji="1" lang="ja-JP" altLang="en-US" dirty="0"/>
                  <a:t>が与えられたときの</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sub>
                    </m:sSub>
                  </m:oMath>
                </a14:m>
                <a:r>
                  <a:rPr kumimoji="1" lang="ja-JP" altLang="en-US" dirty="0"/>
                  <a:t>は，</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𝛼</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𝛽</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𝛼</m:t>
                            </m:r>
                          </m:e>
                        </m:acc>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m:t>
                    </m:r>
                    <m:nary>
                      <m:naryPr>
                        <m:chr m:val="∏"/>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𝑡</m:t>
                        </m:r>
                      </m:sup>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𝛼</m:t>
                            </m:r>
                          </m:e>
                          <m:sub>
                            <m:r>
                              <a:rPr kumimoji="1" lang="en-US" altLang="ja-JP" b="0" i="1" smtClean="0">
                                <a:latin typeface="Cambria Math" panose="02040503050406030204" pitchFamily="18" charset="0"/>
                              </a:rPr>
                              <m:t>𝑖</m:t>
                            </m:r>
                          </m:sub>
                        </m:sSub>
                      </m:e>
                    </m:nary>
                  </m:oMath>
                </a14:m>
                <a:r>
                  <a:rPr kumimoji="1" lang="ja-JP" altLang="en-US" dirty="0"/>
                  <a:t>とすると，</a:t>
                </a:r>
                <a:br>
                  <a:rPr kumimoji="1" lang="en-US" altLang="ja-JP" dirty="0"/>
                </a:b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sub>
                    </m:sSub>
                    <m:r>
                      <m:rPr>
                        <m:aln/>
                      </m:rPr>
                      <a:rPr kumimoji="1" lang="en-US" altLang="ja-JP" b="0" i="1" smtClean="0">
                        <a:latin typeface="Cambria Math" panose="02040503050406030204" pitchFamily="18" charset="0"/>
                      </a:rPr>
                      <m:t>=</m:t>
                    </m:r>
                    <m:rad>
                      <m:radPr>
                        <m:degHide m:val="on"/>
                        <m:ctrlPr>
                          <a:rPr kumimoji="1" lang="en-US" altLang="ja-JP" b="0" i="1" smtClean="0">
                            <a:latin typeface="Cambria Math" panose="02040503050406030204" pitchFamily="18" charset="0"/>
                          </a:rPr>
                        </m:ctrlPr>
                      </m:radPr>
                      <m:deg/>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𝛼</m:t>
                            </m:r>
                          </m:e>
                          <m:sub>
                            <m:r>
                              <a:rPr kumimoji="1" lang="en-US" altLang="ja-JP" b="0" i="1" smtClean="0">
                                <a:latin typeface="Cambria Math" panose="02040503050406030204" pitchFamily="18" charset="0"/>
                              </a:rPr>
                              <m:t>𝑡</m:t>
                            </m:r>
                          </m:sub>
                        </m:sSub>
                      </m:e>
                    </m:rad>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rad>
                      <m:radPr>
                        <m:degHide m:val="on"/>
                        <m:ctrlPr>
                          <a:rPr kumimoji="1" lang="en-US" altLang="ja-JP" b="0" i="1" smtClean="0">
                            <a:latin typeface="Cambria Math" panose="02040503050406030204" pitchFamily="18" charset="0"/>
                          </a:rPr>
                        </m:ctrlPr>
                      </m:radPr>
                      <m:deg/>
                      <m:e>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𝛼</m:t>
                            </m:r>
                          </m:e>
                          <m:sub>
                            <m:r>
                              <a:rPr kumimoji="1" lang="en-US" altLang="ja-JP" b="0" i="1" smtClean="0">
                                <a:latin typeface="Cambria Math" panose="02040503050406030204" pitchFamily="18" charset="0"/>
                              </a:rPr>
                              <m:t>𝑡</m:t>
                            </m:r>
                          </m:sub>
                        </m:sSub>
                      </m:e>
                    </m:rad>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𝜀</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oMath>
                </a14:m>
                <a:br>
                  <a:rPr kumimoji="1" lang="en-US" altLang="ja-JP" b="0" dirty="0"/>
                </a:br>
                <a14:m>
                  <m:oMath xmlns:m="http://schemas.openxmlformats.org/officeDocument/2006/math">
                    <m:r>
                      <m:rPr>
                        <m:aln/>
                      </m:rPr>
                      <a:rPr kumimoji="1" lang="en-US" altLang="ja-JP" b="0" i="1" smtClean="0">
                        <a:latin typeface="Cambria Math" panose="02040503050406030204" pitchFamily="18" charset="0"/>
                      </a:rPr>
                      <m:t>=</m:t>
                    </m:r>
                    <m:rad>
                      <m:radPr>
                        <m:degHide m:val="on"/>
                        <m:ctrlPr>
                          <a:rPr kumimoji="1" lang="en-US" altLang="ja-JP" b="0" i="1" smtClean="0">
                            <a:latin typeface="Cambria Math" panose="02040503050406030204" pitchFamily="18" charset="0"/>
                          </a:rPr>
                        </m:ctrlPr>
                      </m:radPr>
                      <m:deg/>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𝛼</m:t>
                            </m:r>
                          </m:e>
                          <m:sub>
                            <m:r>
                              <a:rPr kumimoji="1" lang="en-US" altLang="ja-JP" b="0" i="1" smtClean="0">
                                <a:latin typeface="Cambria Math" panose="02040503050406030204" pitchFamily="18" charset="0"/>
                              </a:rPr>
                              <m:t>𝑡</m:t>
                            </m:r>
                          </m:sub>
                        </m:sSub>
                      </m:e>
                    </m:rad>
                    <m:d>
                      <m:dPr>
                        <m:ctrlPr>
                          <a:rPr kumimoji="1" lang="en-US" altLang="ja-JP" b="0" i="1" smtClean="0">
                            <a:latin typeface="Cambria Math" panose="02040503050406030204" pitchFamily="18" charset="0"/>
                          </a:rPr>
                        </m:ctrlPr>
                      </m:dPr>
                      <m:e>
                        <m:rad>
                          <m:radPr>
                            <m:degHide m:val="on"/>
                            <m:ctrlPr>
                              <a:rPr kumimoji="1" lang="en-US" altLang="ja-JP" b="0" i="1" smtClean="0">
                                <a:latin typeface="Cambria Math" panose="02040503050406030204" pitchFamily="18" charset="0"/>
                              </a:rPr>
                            </m:ctrlPr>
                          </m:radPr>
                          <m:deg/>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𝛼</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e>
                        </m:rad>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−2</m:t>
                            </m:r>
                          </m:sub>
                        </m:sSub>
                        <m:r>
                          <a:rPr kumimoji="1" lang="en-US" altLang="ja-JP" b="0" i="1" smtClean="0">
                            <a:latin typeface="Cambria Math" panose="02040503050406030204" pitchFamily="18" charset="0"/>
                          </a:rPr>
                          <m:t>+</m:t>
                        </m:r>
                        <m:rad>
                          <m:radPr>
                            <m:degHide m:val="on"/>
                            <m:ctrlPr>
                              <a:rPr kumimoji="1" lang="en-US" altLang="ja-JP" b="0" i="1" smtClean="0">
                                <a:latin typeface="Cambria Math" panose="02040503050406030204" pitchFamily="18" charset="0"/>
                              </a:rPr>
                            </m:ctrlPr>
                          </m:radPr>
                          <m:deg/>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𝛼</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e>
                        </m:rad>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𝜀</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−2</m:t>
                            </m:r>
                          </m:sub>
                        </m:sSub>
                      </m:e>
                    </m:d>
                    <m:r>
                      <a:rPr kumimoji="1" lang="en-US" altLang="ja-JP" b="0" i="1" smtClean="0">
                        <a:latin typeface="Cambria Math" panose="02040503050406030204" pitchFamily="18" charset="0"/>
                      </a:rPr>
                      <m:t>+</m:t>
                    </m:r>
                    <m:rad>
                      <m:radPr>
                        <m:degHide m:val="on"/>
                        <m:ctrlPr>
                          <a:rPr kumimoji="1" lang="en-US" altLang="ja-JP" b="0" i="1" smtClean="0">
                            <a:latin typeface="Cambria Math" panose="02040503050406030204" pitchFamily="18" charset="0"/>
                          </a:rPr>
                        </m:ctrlPr>
                      </m:radPr>
                      <m:deg/>
                      <m:e>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𝛼</m:t>
                            </m:r>
                          </m:e>
                          <m:sub>
                            <m:r>
                              <a:rPr kumimoji="1" lang="en-US" altLang="ja-JP" b="0" i="1" smtClean="0">
                                <a:latin typeface="Cambria Math" panose="02040503050406030204" pitchFamily="18" charset="0"/>
                              </a:rPr>
                              <m:t>𝑡</m:t>
                            </m:r>
                          </m:sub>
                        </m:sSub>
                      </m:e>
                    </m:rad>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𝜀</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oMath>
                </a14:m>
                <a:br>
                  <a:rPr kumimoji="1" lang="en-US" altLang="ja-JP" b="0" dirty="0"/>
                </a:br>
                <a14:m>
                  <m:oMath xmlns:m="http://schemas.openxmlformats.org/officeDocument/2006/math">
                    <m:r>
                      <m:rPr>
                        <m:aln/>
                      </m:rPr>
                      <a:rPr kumimoji="1" lang="en-US" altLang="ja-JP" b="0" i="1" smtClean="0">
                        <a:latin typeface="Cambria Math" panose="02040503050406030204" pitchFamily="18" charset="0"/>
                      </a:rPr>
                      <m:t>=</m:t>
                    </m:r>
                    <m:rad>
                      <m:radPr>
                        <m:degHide m:val="on"/>
                        <m:ctrlPr>
                          <a:rPr kumimoji="1" lang="en-US" altLang="ja-JP" b="0" i="1" smtClean="0">
                            <a:latin typeface="Cambria Math" panose="02040503050406030204" pitchFamily="18" charset="0"/>
                          </a:rPr>
                        </m:ctrlPr>
                      </m:radPr>
                      <m:deg/>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𝛼</m:t>
                            </m:r>
                          </m:e>
                          <m:sub>
                            <m:r>
                              <a:rPr kumimoji="1" lang="en-US" altLang="ja-JP" b="0" i="1" smtClean="0">
                                <a:latin typeface="Cambria Math" panose="02040503050406030204" pitchFamily="18" charset="0"/>
                              </a:rPr>
                              <m:t>𝑡</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𝛼</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e>
                    </m:rad>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−2</m:t>
                        </m:r>
                      </m:sub>
                    </m:sSub>
                    <m:r>
                      <a:rPr kumimoji="1" lang="en-US" altLang="ja-JP" b="0" i="1" smtClean="0">
                        <a:latin typeface="Cambria Math" panose="02040503050406030204" pitchFamily="18" charset="0"/>
                      </a:rPr>
                      <m:t>+</m:t>
                    </m:r>
                    <m:rad>
                      <m:radPr>
                        <m:degHide m:val="on"/>
                        <m:ctrlPr>
                          <a:rPr kumimoji="1" lang="en-US" altLang="ja-JP" b="0" i="1" smtClean="0">
                            <a:latin typeface="Cambria Math" panose="02040503050406030204" pitchFamily="18" charset="0"/>
                          </a:rPr>
                        </m:ctrlPr>
                      </m:radPr>
                      <m:deg/>
                      <m:e>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𝛼</m:t>
                            </m:r>
                          </m:e>
                          <m:sub>
                            <m:r>
                              <a:rPr kumimoji="1" lang="en-US" altLang="ja-JP" b="0" i="1" smtClean="0">
                                <a:latin typeface="Cambria Math" panose="02040503050406030204" pitchFamily="18" charset="0"/>
                              </a:rPr>
                              <m:t>𝑡</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𝛼</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e>
                    </m:rad>
                    <m:sSub>
                      <m:sSubPr>
                        <m:ctrlPr>
                          <a:rPr kumimoji="1" lang="en-US" altLang="ja-JP" b="0" i="1" smtClean="0">
                            <a:latin typeface="Cambria Math" panose="02040503050406030204" pitchFamily="18" charset="0"/>
                          </a:rPr>
                        </m:ctrlPr>
                      </m:sSubPr>
                      <m:e>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𝜀</m:t>
                            </m:r>
                          </m:e>
                        </m:acc>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−2</m:t>
                        </m:r>
                      </m:sub>
                    </m:sSub>
                    <m:r>
                      <a:rPr kumimoji="1" lang="en-US" altLang="ja-JP" b="0" i="1" smtClean="0">
                        <a:latin typeface="Cambria Math" panose="02040503050406030204" pitchFamily="18" charset="0"/>
                      </a:rPr>
                      <m:t>     (∗)</m:t>
                    </m:r>
                  </m:oMath>
                </a14:m>
                <a:br>
                  <a:rPr kumimoji="1" lang="en-US" altLang="ja-JP" b="0" dirty="0"/>
                </a:br>
                <a14:m>
                  <m:oMath xmlns:m="http://schemas.openxmlformats.org/officeDocument/2006/math">
                    <m:r>
                      <m:rPr>
                        <m:aln/>
                      </m:rP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m:t>
                    </m:r>
                  </m:oMath>
                </a14:m>
                <a:br>
                  <a:rPr kumimoji="1" lang="en-US" altLang="ja-JP" b="0" dirty="0"/>
                </a:br>
                <a14:m>
                  <m:oMath xmlns:m="http://schemas.openxmlformats.org/officeDocument/2006/math">
                    <m:r>
                      <m:rPr>
                        <m:aln/>
                      </m:rPr>
                      <a:rPr kumimoji="1" lang="en-US" altLang="ja-JP" b="0" i="1" smtClean="0">
                        <a:latin typeface="Cambria Math" panose="02040503050406030204" pitchFamily="18" charset="0"/>
                      </a:rPr>
                      <m:t>=</m:t>
                    </m:r>
                    <m:rad>
                      <m:radPr>
                        <m:degHide m:val="on"/>
                        <m:ctrlPr>
                          <a:rPr kumimoji="1" lang="en-US" altLang="ja-JP" b="0" i="1" smtClean="0">
                            <a:latin typeface="Cambria Math" panose="02040503050406030204" pitchFamily="18" charset="0"/>
                          </a:rPr>
                        </m:ctrlPr>
                      </m:radPr>
                      <m:deg/>
                      <m:e>
                        <m:sSub>
                          <m:sSubPr>
                            <m:ctrlPr>
                              <a:rPr kumimoji="1" lang="en-US" altLang="ja-JP" b="0" i="1" smtClean="0">
                                <a:latin typeface="Cambria Math" panose="02040503050406030204" pitchFamily="18" charset="0"/>
                              </a:rPr>
                            </m:ctrlPr>
                          </m:sSubPr>
                          <m:e>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𝛼</m:t>
                                </m:r>
                              </m:e>
                            </m:acc>
                          </m:e>
                          <m:sub>
                            <m:r>
                              <a:rPr kumimoji="1" lang="en-US" altLang="ja-JP" b="0" i="1" smtClean="0">
                                <a:latin typeface="Cambria Math" panose="02040503050406030204" pitchFamily="18" charset="0"/>
                              </a:rPr>
                              <m:t>𝑡</m:t>
                            </m:r>
                          </m:sub>
                        </m:sSub>
                      </m:e>
                    </m:rad>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0</m:t>
                        </m:r>
                      </m:sub>
                    </m:sSub>
                    <m:r>
                      <a:rPr kumimoji="1" lang="en-US" altLang="ja-JP" b="0" i="1" smtClean="0">
                        <a:latin typeface="Cambria Math" panose="02040503050406030204" pitchFamily="18" charset="0"/>
                      </a:rPr>
                      <m:t>+</m:t>
                    </m:r>
                    <m:rad>
                      <m:radPr>
                        <m:degHide m:val="on"/>
                        <m:ctrlPr>
                          <a:rPr kumimoji="1" lang="en-US" altLang="ja-JP" b="0" i="1" smtClean="0">
                            <a:latin typeface="Cambria Math" panose="02040503050406030204" pitchFamily="18" charset="0"/>
                          </a:rPr>
                        </m:ctrlPr>
                      </m:radPr>
                      <m:deg/>
                      <m:e>
                        <m:r>
                          <a:rPr kumimoji="1" lang="en-US" altLang="ja-JP" b="0" i="1" smtClean="0">
                            <a:latin typeface="Cambria Math" panose="02040503050406030204" pitchFamily="18" charset="0"/>
                          </a:rPr>
                          <m:t>1−</m:t>
                        </m:r>
                        <m:sSub>
                          <m:sSubPr>
                            <m:ctrlPr>
                              <a:rPr kumimoji="1" lang="en-US" altLang="ja-JP" b="0" i="1" smtClean="0">
                                <a:latin typeface="Cambria Math" panose="02040503050406030204" pitchFamily="18" charset="0"/>
                              </a:rPr>
                            </m:ctrlPr>
                          </m:sSubPr>
                          <m:e>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𝛼</m:t>
                                </m:r>
                              </m:e>
                            </m:acc>
                          </m:e>
                          <m:sub>
                            <m:r>
                              <a:rPr kumimoji="1" lang="en-US" altLang="ja-JP" b="0" i="1" smtClean="0">
                                <a:latin typeface="Cambria Math" panose="02040503050406030204" pitchFamily="18" charset="0"/>
                              </a:rPr>
                              <m:t>𝑡</m:t>
                            </m:r>
                          </m:sub>
                        </m:sSub>
                      </m:e>
                    </m:rad>
                    <m:r>
                      <a:rPr kumimoji="1" lang="en-US" altLang="ja-JP" b="0" i="1" smtClean="0">
                        <a:latin typeface="Cambria Math" panose="02040503050406030204" pitchFamily="18" charset="0"/>
                      </a:rPr>
                      <m:t>𝜀</m:t>
                    </m:r>
                  </m:oMath>
                </a14:m>
                <a:endParaRPr lang="en-US" altLang="ja-JP" dirty="0"/>
              </a:p>
              <a:p>
                <a:pPr marL="0" indent="0">
                  <a:buNone/>
                </a:pPr>
                <a:endParaRPr lang="en-US" altLang="ja-JP" dirty="0"/>
              </a:p>
              <a:p>
                <a:pPr marL="0" indent="0">
                  <a:buNone/>
                </a:pPr>
                <a:endParaRPr lang="en-US" altLang="ja-JP" dirty="0"/>
              </a:p>
              <a:p>
                <a:pPr>
                  <a:buFont typeface="Wingdings" panose="05000000000000000000" pitchFamily="2" charset="2"/>
                  <a:buChar char="l"/>
                </a:pPr>
                <a:r>
                  <a:rPr kumimoji="1" lang="en-US" altLang="ja-JP" b="0" dirty="0"/>
                  <a:t>(*)</a:t>
                </a:r>
                <a:r>
                  <a:rPr kumimoji="1" lang="ja-JP" altLang="en-US" b="0" dirty="0"/>
                  <a:t>は</a:t>
                </a:r>
                <a14:m>
                  <m:oMath xmlns:m="http://schemas.openxmlformats.org/officeDocument/2006/math">
                    <m:r>
                      <a:rPr kumimoji="1" lang="en-US" altLang="ja-JP" b="0" i="1" smtClean="0">
                        <a:latin typeface="Cambria Math" panose="02040503050406030204" pitchFamily="18" charset="0"/>
                      </a:rPr>
                      <m:t>𝑋</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𝑁</m:t>
                    </m:r>
                    <m:d>
                      <m:dPr>
                        <m:ctrlPr>
                          <a:rPr kumimoji="1" lang="en-US" altLang="ja-JP" b="0" i="1" smtClean="0">
                            <a:latin typeface="Cambria Math" panose="02040503050406030204" pitchFamily="18" charset="0"/>
                          </a:rPr>
                        </m:ctrlPr>
                      </m:dPr>
                      <m:e>
                        <m:r>
                          <a:rPr kumimoji="1" lang="en-US" altLang="ja-JP" b="1" i="1" smtClean="0">
                            <a:latin typeface="Cambria Math" panose="02040503050406030204" pitchFamily="18" charset="0"/>
                          </a:rPr>
                          <m:t>𝟎</m:t>
                        </m:r>
                        <m:r>
                          <a:rPr kumimoji="1" lang="en-US" altLang="ja-JP" b="0" i="1" smtClean="0">
                            <a:latin typeface="Cambria Math" panose="02040503050406030204" pitchFamily="18" charset="0"/>
                          </a:rPr>
                          <m:t>,</m:t>
                        </m:r>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𝜎</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2</m:t>
                            </m:r>
                          </m:sup>
                        </m:sSubSup>
                        <m:r>
                          <a:rPr kumimoji="1" lang="en-US" altLang="ja-JP" b="1" i="0" smtClean="0">
                            <a:latin typeface="Cambria Math" panose="02040503050406030204" pitchFamily="18" charset="0"/>
                          </a:rPr>
                          <m:t>𝐈</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𝑌</m:t>
                    </m:r>
                    <m:r>
                      <a:rPr kumimoji="1" lang="en-US" altLang="ja-JP" b="0" i="1" smtClean="0">
                        <a:latin typeface="Cambria Math" panose="02040503050406030204" pitchFamily="18" charset="0"/>
                      </a:rPr>
                      <m:t>∼</m:t>
                    </m:r>
                    <m:r>
                      <a:rPr lang="en-US" altLang="ja-JP" i="1">
                        <a:latin typeface="Cambria Math" panose="02040503050406030204" pitchFamily="18" charset="0"/>
                      </a:rPr>
                      <m:t>𝑁</m:t>
                    </m:r>
                    <m:r>
                      <a:rPr lang="en-US" altLang="ja-JP" i="1">
                        <a:latin typeface="Cambria Math" panose="02040503050406030204" pitchFamily="18" charset="0"/>
                      </a:rPr>
                      <m:t>(</m:t>
                    </m:r>
                    <m:r>
                      <a:rPr lang="en-US" altLang="ja-JP" b="1" i="1">
                        <a:latin typeface="Cambria Math" panose="02040503050406030204" pitchFamily="18" charset="0"/>
                      </a:rPr>
                      <m:t>𝟎</m:t>
                    </m:r>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𝜎</m:t>
                        </m:r>
                      </m:e>
                      <m:sub>
                        <m:r>
                          <a:rPr lang="en-US" altLang="ja-JP" b="0" i="1" smtClean="0">
                            <a:latin typeface="Cambria Math" panose="02040503050406030204" pitchFamily="18" charset="0"/>
                          </a:rPr>
                          <m:t>2</m:t>
                        </m:r>
                      </m:sub>
                      <m:sup>
                        <m:r>
                          <a:rPr lang="en-US" altLang="ja-JP" i="1">
                            <a:latin typeface="Cambria Math" panose="02040503050406030204" pitchFamily="18" charset="0"/>
                          </a:rPr>
                          <m:t>2</m:t>
                        </m:r>
                      </m:sup>
                    </m:sSubSup>
                    <m:r>
                      <a:rPr lang="en-US" altLang="ja-JP" b="1">
                        <a:latin typeface="Cambria Math" panose="02040503050406030204" pitchFamily="18" charset="0"/>
                      </a:rPr>
                      <m:t>𝐈</m:t>
                    </m:r>
                    <m:r>
                      <a:rPr lang="en-US" altLang="ja-JP" i="1">
                        <a:latin typeface="Cambria Math" panose="02040503050406030204" pitchFamily="18" charset="0"/>
                      </a:rPr>
                      <m:t>)</m:t>
                    </m:r>
                  </m:oMath>
                </a14:m>
                <a:r>
                  <a:rPr kumimoji="1" lang="ja-JP" altLang="en-US" b="0" dirty="0"/>
                  <a:t>で互いに独立のとき，</a:t>
                </a:r>
                <a14:m>
                  <m:oMath xmlns:m="http://schemas.openxmlformats.org/officeDocument/2006/math">
                    <m:r>
                      <a:rPr kumimoji="1" lang="en-US" altLang="ja-JP" b="0" i="1" smtClean="0">
                        <a:latin typeface="Cambria Math" panose="02040503050406030204" pitchFamily="18" charset="0"/>
                      </a:rPr>
                      <m:t>𝑋</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𝑌</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𝑁</m:t>
                    </m:r>
                    <m:r>
                      <a:rPr kumimoji="1" lang="en-US" altLang="ja-JP" b="0" i="1" smtClean="0">
                        <a:latin typeface="Cambria Math" panose="02040503050406030204" pitchFamily="18" charset="0"/>
                      </a:rPr>
                      <m:t>(</m:t>
                    </m:r>
                    <m:r>
                      <a:rPr kumimoji="1" lang="en-US" altLang="ja-JP" b="1" i="1" smtClean="0">
                        <a:latin typeface="Cambria Math" panose="02040503050406030204" pitchFamily="18" charset="0"/>
                      </a:rPr>
                      <m:t>𝟎</m:t>
                    </m:r>
                    <m:r>
                      <a:rPr kumimoji="1" lang="en-US" altLang="ja-JP" b="0" i="1" smtClean="0">
                        <a:latin typeface="Cambria Math" panose="02040503050406030204" pitchFamily="18" charset="0"/>
                      </a:rPr>
                      <m:t>,</m:t>
                    </m:r>
                    <m:r>
                      <a:rPr kumimoji="1" lang="en-US" altLang="ja-JP" b="0" i="0" smtClean="0">
                        <a:latin typeface="Cambria Math" panose="02040503050406030204" pitchFamily="18" charset="0"/>
                      </a:rPr>
                      <m:t>(</m:t>
                    </m:r>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𝜎</m:t>
                        </m:r>
                      </m:e>
                      <m:sub>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2</m:t>
                        </m:r>
                      </m:sup>
                    </m:sSubSup>
                    <m:r>
                      <a:rPr kumimoji="1" lang="en-US" altLang="ja-JP" b="0" i="1" smtClean="0">
                        <a:latin typeface="Cambria Math" panose="02040503050406030204" pitchFamily="18" charset="0"/>
                      </a:rPr>
                      <m:t>+</m:t>
                    </m:r>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𝜎</m:t>
                        </m:r>
                      </m:e>
                      <m:sub>
                        <m:r>
                          <a:rPr kumimoji="1" lang="en-US" altLang="ja-JP" b="0" i="1" smtClean="0">
                            <a:latin typeface="Cambria Math" panose="02040503050406030204" pitchFamily="18" charset="0"/>
                          </a:rPr>
                          <m:t>2</m:t>
                        </m:r>
                      </m:sub>
                      <m:sup>
                        <m:r>
                          <a:rPr kumimoji="1" lang="en-US" altLang="ja-JP" b="0" i="1" smtClean="0">
                            <a:latin typeface="Cambria Math" panose="02040503050406030204" pitchFamily="18" charset="0"/>
                          </a:rPr>
                          <m:t>2</m:t>
                        </m:r>
                      </m:sup>
                    </m:sSubSup>
                    <m:r>
                      <a:rPr kumimoji="1" lang="en-US" altLang="ja-JP" b="0" i="0" smtClean="0">
                        <a:latin typeface="Cambria Math" panose="02040503050406030204" pitchFamily="18" charset="0"/>
                      </a:rPr>
                      <m:t>)</m:t>
                    </m:r>
                    <m:r>
                      <a:rPr kumimoji="1" lang="en-US" altLang="ja-JP" b="1" i="0" smtClean="0">
                        <a:latin typeface="Cambria Math" panose="02040503050406030204" pitchFamily="18" charset="0"/>
                      </a:rPr>
                      <m:t>𝐈</m:t>
                    </m:r>
                    <m:r>
                      <a:rPr kumimoji="1" lang="en-US" altLang="ja-JP" b="0" i="1" smtClean="0">
                        <a:latin typeface="Cambria Math" panose="02040503050406030204" pitchFamily="18" charset="0"/>
                      </a:rPr>
                      <m:t>)</m:t>
                    </m:r>
                  </m:oMath>
                </a14:m>
                <a:r>
                  <a:rPr lang="ja-JP" altLang="en-US" dirty="0"/>
                  <a:t>となることを利用．</a:t>
                </a:r>
                <a:br>
                  <a:rPr kumimoji="1" lang="en-US" altLang="ja-JP" b="0" dirty="0"/>
                </a:br>
                <a:endParaRPr kumimoji="1" lang="en-US" altLang="ja-JP" b="0" dirty="0"/>
              </a:p>
            </p:txBody>
          </p:sp>
        </mc:Choice>
        <mc:Fallback xmlns="">
          <p:sp>
            <p:nvSpPr>
              <p:cNvPr id="3" name="コンテンツ プレースホルダー 2">
                <a:extLst>
                  <a:ext uri="{FF2B5EF4-FFF2-40B4-BE49-F238E27FC236}">
                    <a16:creationId xmlns:a16="http://schemas.microsoft.com/office/drawing/2014/main" id="{EE6802B3-E5D0-D2B3-D12C-A61BF655E1D8}"/>
                  </a:ext>
                </a:extLst>
              </p:cNvPr>
              <p:cNvSpPr>
                <a:spLocks noGrp="1" noRot="1" noChangeAspect="1" noMove="1" noResize="1" noEditPoints="1" noAdjustHandles="1" noChangeArrowheads="1" noChangeShapeType="1" noTextEdit="1"/>
              </p:cNvSpPr>
              <p:nvPr>
                <p:ph idx="1"/>
              </p:nvPr>
            </p:nvSpPr>
            <p:spPr>
              <a:xfrm>
                <a:off x="1097280" y="1845733"/>
                <a:ext cx="10058400" cy="4421485"/>
              </a:xfrm>
              <a:blipFill>
                <a:blip r:embed="rId2"/>
                <a:stretch>
                  <a:fillRect l="-1455" t="-2483" r="-667"/>
                </a:stretch>
              </a:blipFill>
            </p:spPr>
            <p:txBody>
              <a:bodyPr/>
              <a:lstStyle/>
              <a:p>
                <a:r>
                  <a:rPr lang="ja-JP" altLang="en-US">
                    <a:noFill/>
                  </a:rPr>
                  <a:t> </a:t>
                </a:r>
              </a:p>
            </p:txBody>
          </p:sp>
        </mc:Fallback>
      </mc:AlternateContent>
      <p:sp>
        <p:nvSpPr>
          <p:cNvPr id="8" name="吹き出し: 角を丸めた四角形 7">
            <a:extLst>
              <a:ext uri="{FF2B5EF4-FFF2-40B4-BE49-F238E27FC236}">
                <a16:creationId xmlns:a16="http://schemas.microsoft.com/office/drawing/2014/main" id="{A11695F7-1069-CFBB-4D8B-81FE801769FA}"/>
              </a:ext>
            </a:extLst>
          </p:cNvPr>
          <p:cNvSpPr/>
          <p:nvPr/>
        </p:nvSpPr>
        <p:spPr>
          <a:xfrm rot="10800000" flipH="1">
            <a:off x="3477190" y="4379053"/>
            <a:ext cx="5159230" cy="662730"/>
          </a:xfrm>
          <a:prstGeom prst="wedgeRoundRectCallou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0FF9848-A9E2-B408-65AD-86A9E1DDED72}"/>
                  </a:ext>
                </a:extLst>
              </p:cNvPr>
              <p:cNvSpPr txBox="1"/>
              <p:nvPr/>
            </p:nvSpPr>
            <p:spPr>
              <a:xfrm>
                <a:off x="3734499" y="4525752"/>
                <a:ext cx="4723002" cy="369332"/>
              </a:xfrm>
              <a:prstGeom prst="rect">
                <a:avLst/>
              </a:prstGeom>
              <a:noFill/>
            </p:spPr>
            <p:txBody>
              <a:bodyPr wrap="square" rtlCol="0">
                <a:spAutoFit/>
              </a:bodyPr>
              <a:lstStyle/>
              <a:p>
                <a:r>
                  <a:rPr kumimoji="1" lang="ja-JP" altLang="en-US" dirty="0"/>
                  <a:t>時刻</a:t>
                </a:r>
                <a14:m>
                  <m:oMath xmlns:m="http://schemas.openxmlformats.org/officeDocument/2006/math">
                    <m:r>
                      <a:rPr kumimoji="1" lang="en-US" altLang="ja-JP" b="0" i="1" smtClean="0">
                        <a:latin typeface="Cambria Math" panose="02040503050406030204" pitchFamily="18" charset="0"/>
                      </a:rPr>
                      <m:t>𝑡</m:t>
                    </m:r>
                  </m:oMath>
                </a14:m>
                <a:r>
                  <a:rPr kumimoji="1" lang="ja-JP" altLang="en-US" dirty="0"/>
                  <a:t>のデータ</a:t>
                </a:r>
                <a14:m>
                  <m:oMath xmlns:m="http://schemas.openxmlformats.org/officeDocument/2006/math">
                    <m:r>
                      <a:rPr kumimoji="1" lang="en-US" altLang="ja-JP" b="0" i="1" smtClean="0">
                        <a:latin typeface="Cambria Math" panose="02040503050406030204" pitchFamily="18" charset="0"/>
                      </a:rPr>
                      <m:t>=</m:t>
                    </m:r>
                  </m:oMath>
                </a14:m>
                <a:r>
                  <a:rPr kumimoji="1" lang="ja-JP" altLang="en-US" dirty="0"/>
                  <a:t>データ</a:t>
                </a:r>
                <a14:m>
                  <m:oMath xmlns:m="http://schemas.openxmlformats.org/officeDocument/2006/math">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0</m:t>
                        </m:r>
                      </m:sub>
                    </m:sSub>
                  </m:oMath>
                </a14:m>
                <a:r>
                  <a:rPr kumimoji="1" lang="ja-JP" altLang="en-US" dirty="0"/>
                  <a:t>とノイズの重み付き和</a:t>
                </a:r>
              </a:p>
            </p:txBody>
          </p:sp>
        </mc:Choice>
        <mc:Fallback xmlns="">
          <p:sp>
            <p:nvSpPr>
              <p:cNvPr id="9" name="テキスト ボックス 8">
                <a:extLst>
                  <a:ext uri="{FF2B5EF4-FFF2-40B4-BE49-F238E27FC236}">
                    <a16:creationId xmlns:a16="http://schemas.microsoft.com/office/drawing/2014/main" id="{80FF9848-A9E2-B408-65AD-86A9E1DDED72}"/>
                  </a:ext>
                </a:extLst>
              </p:cNvPr>
              <p:cNvSpPr txBox="1">
                <a:spLocks noRot="1" noChangeAspect="1" noMove="1" noResize="1" noEditPoints="1" noAdjustHandles="1" noChangeArrowheads="1" noChangeShapeType="1" noTextEdit="1"/>
              </p:cNvSpPr>
              <p:nvPr/>
            </p:nvSpPr>
            <p:spPr>
              <a:xfrm>
                <a:off x="3734499" y="4525752"/>
                <a:ext cx="4723002" cy="369332"/>
              </a:xfrm>
              <a:prstGeom prst="rect">
                <a:avLst/>
              </a:prstGeom>
              <a:blipFill>
                <a:blip r:embed="rId3"/>
                <a:stretch>
                  <a:fillRect l="-1163" t="-13115" r="-388" b="-19672"/>
                </a:stretch>
              </a:blipFill>
            </p:spPr>
            <p:txBody>
              <a:bodyPr/>
              <a:lstStyle/>
              <a:p>
                <a:r>
                  <a:rPr lang="ja-JP" altLang="en-US">
                    <a:noFill/>
                  </a:rPr>
                  <a:t> </a:t>
                </a:r>
              </a:p>
            </p:txBody>
          </p:sp>
        </mc:Fallback>
      </mc:AlternateContent>
      <p:sp>
        <p:nvSpPr>
          <p:cNvPr id="7" name="スライド番号プレースホルダー 6">
            <a:extLst>
              <a:ext uri="{FF2B5EF4-FFF2-40B4-BE49-F238E27FC236}">
                <a16:creationId xmlns:a16="http://schemas.microsoft.com/office/drawing/2014/main" id="{6FCA5B80-67A6-59E7-E1ED-B3C2365ADD0D}"/>
              </a:ext>
            </a:extLst>
          </p:cNvPr>
          <p:cNvSpPr>
            <a:spLocks noGrp="1"/>
          </p:cNvSpPr>
          <p:nvPr>
            <p:ph type="sldNum" sz="quarter" idx="12"/>
          </p:nvPr>
        </p:nvSpPr>
        <p:spPr/>
        <p:txBody>
          <a:bodyPr/>
          <a:lstStyle/>
          <a:p>
            <a:fld id="{0396FA5A-EED6-4701-B215-8A7E947A4166}" type="slidenum">
              <a:rPr kumimoji="1" lang="ja-JP" altLang="en-US" smtClean="0"/>
              <a:t>5</a:t>
            </a:fld>
            <a:endParaRPr kumimoji="1" lang="ja-JP" altLang="en-US"/>
          </a:p>
        </p:txBody>
      </p:sp>
      <p:grpSp>
        <p:nvGrpSpPr>
          <p:cNvPr id="10" name="グループ化 9">
            <a:extLst>
              <a:ext uri="{FF2B5EF4-FFF2-40B4-BE49-F238E27FC236}">
                <a16:creationId xmlns:a16="http://schemas.microsoft.com/office/drawing/2014/main" id="{8C89AB7B-7C01-77ED-321E-692BDA9CDCDD}"/>
              </a:ext>
            </a:extLst>
          </p:cNvPr>
          <p:cNvGrpSpPr/>
          <p:nvPr/>
        </p:nvGrpSpPr>
        <p:grpSpPr>
          <a:xfrm>
            <a:off x="7939590" y="94339"/>
            <a:ext cx="4174113" cy="987841"/>
            <a:chOff x="1977813" y="2701698"/>
            <a:chExt cx="8236374" cy="1806818"/>
          </a:xfrm>
        </p:grpSpPr>
        <p:pic>
          <p:nvPicPr>
            <p:cNvPr id="11" name="図 10">
              <a:extLst>
                <a:ext uri="{FF2B5EF4-FFF2-40B4-BE49-F238E27FC236}">
                  <a16:creationId xmlns:a16="http://schemas.microsoft.com/office/drawing/2014/main" id="{3457D337-D8D3-9607-9818-321946AF65E1}"/>
                </a:ext>
              </a:extLst>
            </p:cNvPr>
            <p:cNvPicPr>
              <a:picLocks noChangeAspect="1"/>
            </p:cNvPicPr>
            <p:nvPr/>
          </p:nvPicPr>
          <p:blipFill>
            <a:blip r:embed="rId4"/>
            <a:stretch>
              <a:fillRect/>
            </a:stretch>
          </p:blipFill>
          <p:spPr>
            <a:xfrm>
              <a:off x="1977813" y="2701698"/>
              <a:ext cx="8236374" cy="1454604"/>
            </a:xfrm>
            <a:prstGeom prst="rect">
              <a:avLst/>
            </a:prstGeom>
          </p:spPr>
        </p:pic>
        <p:sp>
          <p:nvSpPr>
            <p:cNvPr id="12" name="矢印: 左 11">
              <a:extLst>
                <a:ext uri="{FF2B5EF4-FFF2-40B4-BE49-F238E27FC236}">
                  <a16:creationId xmlns:a16="http://schemas.microsoft.com/office/drawing/2014/main" id="{66C5D298-7D95-CFF0-D72A-9D9B9CB15375}"/>
                </a:ext>
              </a:extLst>
            </p:cNvPr>
            <p:cNvSpPr/>
            <p:nvPr/>
          </p:nvSpPr>
          <p:spPr>
            <a:xfrm>
              <a:off x="3352800" y="4156302"/>
              <a:ext cx="5486400" cy="352214"/>
            </a:xfrm>
            <a:prstGeom prst="lef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4172266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58FE60-BC05-8837-C1B4-8AD07A731FA5}"/>
              </a:ext>
            </a:extLst>
          </p:cNvPr>
          <p:cNvSpPr>
            <a:spLocks noGrp="1"/>
          </p:cNvSpPr>
          <p:nvPr>
            <p:ph type="title"/>
          </p:nvPr>
        </p:nvSpPr>
        <p:spPr/>
        <p:txBody>
          <a:bodyPr/>
          <a:lstStyle/>
          <a:p>
            <a:r>
              <a:rPr kumimoji="1" lang="en-US" altLang="ja-JP" dirty="0"/>
              <a:t>Reverse Process</a:t>
            </a:r>
            <a:r>
              <a:rPr kumimoji="1" lang="ja-JP" altLang="en-US" dirty="0"/>
              <a:t>（データの生成）</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A9A2716-C513-CE9C-12F0-2B12650DD9BC}"/>
                  </a:ext>
                </a:extLst>
              </p:cNvPr>
              <p:cNvSpPr>
                <a:spLocks noGrp="1"/>
              </p:cNvSpPr>
              <p:nvPr>
                <p:ph idx="1"/>
              </p:nvPr>
            </p:nvSpPr>
            <p:spPr>
              <a:xfrm>
                <a:off x="1097280" y="1845734"/>
                <a:ext cx="10058400" cy="4346962"/>
              </a:xfrm>
            </p:spPr>
            <p:txBody>
              <a:bodyPr>
                <a:normAutofit/>
              </a:bodyPr>
              <a:lstStyle/>
              <a:p>
                <a:pPr>
                  <a:buFont typeface="Wingdings" panose="05000000000000000000" pitchFamily="2" charset="2"/>
                  <a:buChar char="l"/>
                </a:pPr>
                <a:r>
                  <a:rPr kumimoji="1" lang="ja-JP" altLang="en-US" dirty="0"/>
                  <a:t>データ生成の過程は</a:t>
                </a:r>
                <a:r>
                  <a:rPr kumimoji="1" lang="en-US" altLang="ja-JP" dirty="0"/>
                  <a:t>Forward Process</a:t>
                </a:r>
                <a:r>
                  <a:rPr kumimoji="1" lang="ja-JP" altLang="en-US" dirty="0"/>
                  <a:t>の逆変換として定義できる．</a:t>
                </a:r>
                <a:endParaRPr kumimoji="1" lang="en-US" altLang="ja-JP" dirty="0"/>
              </a:p>
              <a:p>
                <a:pPr>
                  <a:buFont typeface="Wingdings" panose="05000000000000000000" pitchFamily="2" charset="2"/>
                  <a:buChar char="l"/>
                </a:pPr>
                <a:r>
                  <a:rPr kumimoji="1" lang="ja-JP" altLang="en-US" dirty="0"/>
                  <a:t>微小時刻間の変化が十分小さい</a:t>
                </a:r>
                <a:r>
                  <a:rPr kumimoji="1" lang="en-US" altLang="ja-JP" dirty="0"/>
                  <a:t>continuous diffusion</a:t>
                </a:r>
                <a:r>
                  <a:rPr kumimoji="1" lang="ja-JP" altLang="en-US" dirty="0"/>
                  <a:t>において，その逆過程も同様の関数系で表せることが知られている．（</a:t>
                </a:r>
                <a:r>
                  <a:rPr kumimoji="1" lang="en-US" altLang="ja-JP" dirty="0"/>
                  <a:t>Kolmogorov equation</a:t>
                </a:r>
                <a:r>
                  <a:rPr kumimoji="1" lang="ja-JP" altLang="en-US" dirty="0"/>
                  <a:t>）</a:t>
                </a:r>
                <a:endParaRPr kumimoji="1" lang="en-US" altLang="ja-JP" dirty="0"/>
              </a:p>
              <a:p>
                <a:pPr>
                  <a:buFont typeface="Wingdings" panose="05000000000000000000" pitchFamily="2" charset="2"/>
                  <a:buChar char="l"/>
                </a:pPr>
                <a:r>
                  <a:rPr lang="ja-JP" altLang="en-US" dirty="0"/>
                  <a:t>よって，</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𝛽</m:t>
                        </m:r>
                      </m:e>
                      <m:sub>
                        <m:r>
                          <a:rPr lang="en-US" altLang="ja-JP" b="0" i="1" smtClean="0">
                            <a:latin typeface="Cambria Math" panose="02040503050406030204" pitchFamily="18" charset="0"/>
                          </a:rPr>
                          <m:t>𝑡</m:t>
                        </m:r>
                      </m:sub>
                    </m:sSub>
                  </m:oMath>
                </a14:m>
                <a:r>
                  <a:rPr kumimoji="1" lang="ja-JP" altLang="en-US" dirty="0"/>
                  <a:t>を十分小さくとることで，逆方向の条件付き確率</a:t>
                </a:r>
                <a14:m>
                  <m:oMath xmlns:m="http://schemas.openxmlformats.org/officeDocument/2006/math">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m:t>
                    </m:r>
                  </m:oMath>
                </a14:m>
                <a:r>
                  <a:rPr kumimoji="1" lang="ja-JP" altLang="en-US" dirty="0"/>
                  <a:t>もガウス分布になる．</a:t>
                </a:r>
                <a:br>
                  <a:rPr kumimoji="1" lang="en-US" altLang="ja-JP" dirty="0"/>
                </a:br>
                <a:r>
                  <a:rPr kumimoji="1" lang="ja-JP" altLang="en-US" dirty="0"/>
                  <a:t>→平均と分散をモデルで推定すればよい．</a:t>
                </a:r>
                <a:br>
                  <a:rPr kumimoji="1" lang="en-US" altLang="ja-JP" dirty="0"/>
                </a:br>
                <a:br>
                  <a:rPr kumimoji="1" lang="en-US" altLang="ja-JP" dirty="0"/>
                </a:b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𝑝</m:t>
                        </m:r>
                      </m:e>
                      <m:sub>
                        <m:r>
                          <a:rPr kumimoji="1" lang="en-US" altLang="ja-JP" b="0" i="1" smtClean="0">
                            <a:latin typeface="Cambria Math" panose="02040503050406030204" pitchFamily="18" charset="0"/>
                          </a:rPr>
                          <m:t>𝜃</m:t>
                        </m:r>
                      </m:sub>
                    </m:sSub>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e>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sub>
                        </m:sSub>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𝒩</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𝜇</m:t>
                            </m:r>
                          </m:e>
                          <m:sub>
                            <m:r>
                              <a:rPr kumimoji="1" lang="en-US" altLang="ja-JP" b="0" i="1" smtClean="0">
                                <a:latin typeface="Cambria Math" panose="02040503050406030204" pitchFamily="18" charset="0"/>
                              </a:rPr>
                              <m:t>𝜃</m:t>
                            </m:r>
                          </m:sub>
                        </m:sSub>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𝑡</m:t>
                            </m:r>
                          </m:e>
                        </m:d>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Σ</m:t>
                            </m:r>
                          </m:e>
                          <m:sub>
                            <m:r>
                              <a:rPr kumimoji="1" lang="en-US" altLang="ja-JP" b="0" i="1" smtClean="0">
                                <a:latin typeface="Cambria Math" panose="02040503050406030204" pitchFamily="18" charset="0"/>
                              </a:rPr>
                              <m:t>𝜃</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m:t>
                        </m:r>
                      </m:e>
                    </m:d>
                  </m:oMath>
                </a14:m>
                <a:br>
                  <a:rPr kumimoji="1" lang="en-US" altLang="ja-JP" b="0" dirty="0"/>
                </a:b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𝑝</m:t>
                        </m:r>
                      </m:e>
                      <m:sub>
                        <m:r>
                          <a:rPr kumimoji="1" lang="en-US" altLang="ja-JP" b="0" i="1" smtClean="0">
                            <a:latin typeface="Cambria Math" panose="02040503050406030204" pitchFamily="18" charset="0"/>
                          </a:rPr>
                          <m:t>𝜃</m:t>
                        </m:r>
                      </m:sub>
                    </m:sSub>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𝑇</m:t>
                            </m:r>
                          </m:sub>
                        </m:sSub>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𝑝</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𝑇</m:t>
                            </m:r>
                          </m:sub>
                        </m:sSub>
                      </m:e>
                    </m:d>
                    <m:nary>
                      <m:naryPr>
                        <m:chr m:val="∏"/>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𝑇</m:t>
                        </m:r>
                      </m:sup>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𝑝</m:t>
                            </m:r>
                          </m:e>
                          <m:sub>
                            <m:r>
                              <a:rPr kumimoji="1" lang="en-US" altLang="ja-JP" b="0" i="1" smtClean="0">
                                <a:latin typeface="Cambria Math" panose="02040503050406030204" pitchFamily="18" charset="0"/>
                              </a:rPr>
                              <m:t>𝜃</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m:t>
                        </m:r>
                      </m:e>
                    </m:nary>
                  </m:oMath>
                </a14:m>
                <a:endParaRPr kumimoji="1" lang="en-US" altLang="ja-JP" dirty="0"/>
              </a:p>
              <a:p>
                <a:pPr>
                  <a:buFont typeface="Wingdings" panose="05000000000000000000" pitchFamily="2" charset="2"/>
                  <a:buChar char="l"/>
                </a:pPr>
                <a:r>
                  <a:rPr lang="ja-JP" altLang="en-US" dirty="0"/>
                  <a:t>ここでは</a:t>
                </a:r>
                <a14:m>
                  <m:oMath xmlns:m="http://schemas.openxmlformats.org/officeDocument/2006/math">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Σ</m:t>
                        </m:r>
                      </m:e>
                      <m:sub>
                        <m:r>
                          <a:rPr lang="en-US" altLang="ja-JP" b="0" i="1" smtClean="0">
                            <a:latin typeface="Cambria Math" panose="02040503050406030204" pitchFamily="18" charset="0"/>
                          </a:rPr>
                          <m:t>𝜃</m:t>
                        </m:r>
                      </m:sub>
                    </m:sSub>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r>
                      <a:rPr lang="en-US" altLang="ja-JP" b="0" i="1" smtClean="0">
                        <a:latin typeface="Cambria Math" panose="02040503050406030204" pitchFamily="18" charset="0"/>
                      </a:rPr>
                      <m:t>=</m:t>
                    </m:r>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𝜎</m:t>
                        </m:r>
                      </m:e>
                      <m:sub>
                        <m:r>
                          <a:rPr lang="en-US" altLang="ja-JP" b="0" i="1" smtClean="0">
                            <a:latin typeface="Cambria Math" panose="02040503050406030204" pitchFamily="18" charset="0"/>
                          </a:rPr>
                          <m:t>𝑡</m:t>
                        </m:r>
                      </m:sub>
                      <m:sup>
                        <m:r>
                          <a:rPr lang="en-US" altLang="ja-JP" b="0" i="1" smtClean="0">
                            <a:latin typeface="Cambria Math" panose="02040503050406030204" pitchFamily="18" charset="0"/>
                          </a:rPr>
                          <m:t>2</m:t>
                        </m:r>
                      </m:sup>
                    </m:sSubSup>
                    <m:r>
                      <a:rPr lang="en-US" altLang="ja-JP" b="1" i="0" smtClean="0">
                        <a:latin typeface="Cambria Math" panose="02040503050406030204" pitchFamily="18" charset="0"/>
                      </a:rPr>
                      <m:t>𝐈</m:t>
                    </m:r>
                  </m:oMath>
                </a14:m>
                <a:r>
                  <a:rPr kumimoji="1" lang="ja-JP" altLang="en-US" dirty="0"/>
                  <a:t>と単純化して議論する．</a:t>
                </a:r>
                <a:r>
                  <a:rPr lang="ja-JP" altLang="en-US" dirty="0"/>
                  <a:t>（</a:t>
                </a:r>
                <a14:m>
                  <m:oMath xmlns:m="http://schemas.openxmlformats.org/officeDocument/2006/math">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𝜎</m:t>
                        </m:r>
                      </m:e>
                      <m:sub>
                        <m:r>
                          <a:rPr lang="en-US" altLang="ja-JP" b="0" i="1" smtClean="0">
                            <a:latin typeface="Cambria Math" panose="02040503050406030204" pitchFamily="18" charset="0"/>
                          </a:rPr>
                          <m:t>𝑡</m:t>
                        </m:r>
                      </m:sub>
                      <m:sup>
                        <m:r>
                          <a:rPr lang="en-US" altLang="ja-JP" b="0" i="1" smtClean="0">
                            <a:latin typeface="Cambria Math" panose="02040503050406030204" pitchFamily="18" charset="0"/>
                          </a:rPr>
                          <m:t>2</m:t>
                        </m:r>
                      </m:sup>
                    </m:sSubSup>
                  </m:oMath>
                </a14:m>
                <a:r>
                  <a:rPr kumimoji="1" lang="ja-JP" altLang="en-US" dirty="0"/>
                  <a:t>はハイパーパラメータ）</a:t>
                </a:r>
                <a:br>
                  <a:rPr lang="en-US" altLang="ja-JP" dirty="0"/>
                </a:br>
                <a:r>
                  <a:rPr lang="ja-JP" altLang="en-US" dirty="0"/>
                  <a:t>よって，</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𝜇</m:t>
                        </m:r>
                      </m:e>
                      <m:sub>
                        <m:r>
                          <a:rPr lang="en-US" altLang="ja-JP" b="0" i="1" smtClean="0">
                            <a:latin typeface="Cambria Math" panose="02040503050406030204" pitchFamily="18" charset="0"/>
                          </a:rPr>
                          <m:t>𝜃</m:t>
                        </m:r>
                      </m:sub>
                    </m:sSub>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𝜎</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𝑧</m:t>
                    </m:r>
                    <m:r>
                      <a:rPr lang="en-US" altLang="ja-JP" b="0" i="1" smtClean="0">
                        <a:latin typeface="Cambria Math" panose="02040503050406030204" pitchFamily="18" charset="0"/>
                      </a:rPr>
                      <m:t> (</m:t>
                    </m:r>
                    <m:r>
                      <a:rPr lang="en-US" altLang="ja-JP" b="0" i="1" smtClean="0">
                        <a:latin typeface="Cambria Math" panose="02040503050406030204" pitchFamily="18" charset="0"/>
                      </a:rPr>
                      <m:t>𝑧</m:t>
                    </m:r>
                    <m:r>
                      <a:rPr lang="en-US" altLang="ja-JP" b="0" i="1" smtClean="0">
                        <a:latin typeface="Cambria Math" panose="02040503050406030204" pitchFamily="18" charset="0"/>
                      </a:rPr>
                      <m:t>∼</m:t>
                    </m:r>
                    <m:r>
                      <a:rPr lang="en-US" altLang="ja-JP" b="0" i="1" smtClean="0">
                        <a:latin typeface="Cambria Math" panose="02040503050406030204" pitchFamily="18" charset="0"/>
                      </a:rPr>
                      <m:t>𝑁</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0,</m:t>
                        </m:r>
                        <m:r>
                          <a:rPr lang="en-US" altLang="ja-JP" b="1" i="0" smtClean="0">
                            <a:latin typeface="Cambria Math" panose="02040503050406030204" pitchFamily="18" charset="0"/>
                          </a:rPr>
                          <m:t>𝐈</m:t>
                        </m:r>
                      </m:e>
                    </m:d>
                    <m:r>
                      <a:rPr lang="en-US" altLang="ja-JP" b="0" i="1" smtClean="0">
                        <a:latin typeface="Cambria Math" panose="02040503050406030204" pitchFamily="18" charset="0"/>
                      </a:rPr>
                      <m:t>)</m:t>
                    </m:r>
                  </m:oMath>
                </a14:m>
                <a:r>
                  <a:rPr kumimoji="1" lang="ja-JP" altLang="en-US" dirty="0"/>
                  <a:t>で</a:t>
                </a:r>
                <a14:m>
                  <m:oMath xmlns:m="http://schemas.openxmlformats.org/officeDocument/2006/math">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𝑡</m:t>
                        </m:r>
                      </m:sub>
                    </m:sSub>
                  </m:oMath>
                </a14:m>
                <a:r>
                  <a:rPr kumimoji="1" lang="ja-JP" altLang="en-US" dirty="0"/>
                  <a:t>から</a:t>
                </a:r>
                <a14:m>
                  <m:oMath xmlns:m="http://schemas.openxmlformats.org/officeDocument/2006/math">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𝑡</m:t>
                        </m:r>
                        <m:r>
                          <a:rPr kumimoji="1" lang="en-US" altLang="ja-JP" b="0" i="1" dirty="0" smtClean="0">
                            <a:latin typeface="Cambria Math" panose="02040503050406030204" pitchFamily="18" charset="0"/>
                          </a:rPr>
                          <m:t>−1</m:t>
                        </m:r>
                      </m:sub>
                    </m:sSub>
                  </m:oMath>
                </a14:m>
                <a:r>
                  <a:rPr kumimoji="1" lang="ja-JP" altLang="en-US" dirty="0"/>
                  <a:t>をサンプルできる．</a:t>
                </a:r>
                <a:endParaRPr kumimoji="1" lang="en-US" altLang="ja-JP" dirty="0"/>
              </a:p>
              <a:p>
                <a:pPr>
                  <a:buFont typeface="Wingdings" panose="05000000000000000000" pitchFamily="2" charset="2"/>
                  <a:buChar char="l"/>
                </a:pP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8A9A2716-C513-CE9C-12F0-2B12650DD9BC}"/>
                  </a:ext>
                </a:extLst>
              </p:cNvPr>
              <p:cNvSpPr>
                <a:spLocks noGrp="1" noRot="1" noChangeAspect="1" noMove="1" noResize="1" noEditPoints="1" noAdjustHandles="1" noChangeArrowheads="1" noChangeShapeType="1" noTextEdit="1"/>
              </p:cNvSpPr>
              <p:nvPr>
                <p:ph idx="1"/>
              </p:nvPr>
            </p:nvSpPr>
            <p:spPr>
              <a:xfrm>
                <a:off x="1097280" y="1845734"/>
                <a:ext cx="10058400" cy="4346962"/>
              </a:xfrm>
              <a:blipFill>
                <a:blip r:embed="rId2"/>
                <a:stretch>
                  <a:fillRect l="-1455" t="-1964"/>
                </a:stretch>
              </a:blipFill>
            </p:spPr>
            <p:txBody>
              <a:bodyPr/>
              <a:lstStyle/>
              <a:p>
                <a:r>
                  <a:rPr lang="ja-JP" altLang="en-US">
                    <a:noFill/>
                  </a:rPr>
                  <a:t> </a:t>
                </a:r>
              </a:p>
            </p:txBody>
          </p:sp>
        </mc:Fallback>
      </mc:AlternateContent>
      <p:grpSp>
        <p:nvGrpSpPr>
          <p:cNvPr id="10" name="グループ化 9">
            <a:extLst>
              <a:ext uri="{FF2B5EF4-FFF2-40B4-BE49-F238E27FC236}">
                <a16:creationId xmlns:a16="http://schemas.microsoft.com/office/drawing/2014/main" id="{A5976B18-3CAF-3A49-A753-0C39234051C5}"/>
              </a:ext>
            </a:extLst>
          </p:cNvPr>
          <p:cNvGrpSpPr/>
          <p:nvPr/>
        </p:nvGrpSpPr>
        <p:grpSpPr>
          <a:xfrm>
            <a:off x="8055128" y="44740"/>
            <a:ext cx="4136872" cy="944166"/>
            <a:chOff x="2247512" y="2525591"/>
            <a:chExt cx="7890497" cy="1630711"/>
          </a:xfrm>
        </p:grpSpPr>
        <p:pic>
          <p:nvPicPr>
            <p:cNvPr id="11" name="図 10">
              <a:extLst>
                <a:ext uri="{FF2B5EF4-FFF2-40B4-BE49-F238E27FC236}">
                  <a16:creationId xmlns:a16="http://schemas.microsoft.com/office/drawing/2014/main" id="{EF63FEE2-8F39-0E09-1401-588448D1704A}"/>
                </a:ext>
              </a:extLst>
            </p:cNvPr>
            <p:cNvPicPr>
              <a:picLocks noChangeAspect="1"/>
            </p:cNvPicPr>
            <p:nvPr/>
          </p:nvPicPr>
          <p:blipFill rotWithShape="1">
            <a:blip r:embed="rId3"/>
            <a:srcRect l="3275" r="924"/>
            <a:stretch/>
          </p:blipFill>
          <p:spPr>
            <a:xfrm>
              <a:off x="2247512" y="2701698"/>
              <a:ext cx="7890497" cy="1454604"/>
            </a:xfrm>
            <a:prstGeom prst="rect">
              <a:avLst/>
            </a:prstGeom>
          </p:spPr>
        </p:pic>
        <p:sp>
          <p:nvSpPr>
            <p:cNvPr id="12" name="矢印: 左 11">
              <a:extLst>
                <a:ext uri="{FF2B5EF4-FFF2-40B4-BE49-F238E27FC236}">
                  <a16:creationId xmlns:a16="http://schemas.microsoft.com/office/drawing/2014/main" id="{C8EDE931-6507-6603-3521-7FC751BCFB4C}"/>
                </a:ext>
              </a:extLst>
            </p:cNvPr>
            <p:cNvSpPr/>
            <p:nvPr/>
          </p:nvSpPr>
          <p:spPr>
            <a:xfrm flipH="1">
              <a:off x="3352800" y="2525591"/>
              <a:ext cx="5486400" cy="352214"/>
            </a:xfrm>
            <a:prstGeom prst="lef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スライド番号プレースホルダー 3">
            <a:extLst>
              <a:ext uri="{FF2B5EF4-FFF2-40B4-BE49-F238E27FC236}">
                <a16:creationId xmlns:a16="http://schemas.microsoft.com/office/drawing/2014/main" id="{E15AE55E-205A-53BE-DB35-FF340C9609D8}"/>
              </a:ext>
            </a:extLst>
          </p:cNvPr>
          <p:cNvSpPr>
            <a:spLocks noGrp="1"/>
          </p:cNvSpPr>
          <p:nvPr>
            <p:ph type="sldNum" sz="quarter" idx="12"/>
          </p:nvPr>
        </p:nvSpPr>
        <p:spPr/>
        <p:txBody>
          <a:bodyPr/>
          <a:lstStyle/>
          <a:p>
            <a:fld id="{0396FA5A-EED6-4701-B215-8A7E947A4166}" type="slidenum">
              <a:rPr kumimoji="1" lang="ja-JP" altLang="en-US" smtClean="0"/>
              <a:t>6</a:t>
            </a:fld>
            <a:endParaRPr kumimoji="1" lang="ja-JP" altLang="en-US"/>
          </a:p>
        </p:txBody>
      </p:sp>
    </p:spTree>
    <p:extLst>
      <p:ext uri="{BB962C8B-B14F-4D97-AF65-F5344CB8AC3E}">
        <p14:creationId xmlns:p14="http://schemas.microsoft.com/office/powerpoint/2010/main" val="3633511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58FE60-BC05-8837-C1B4-8AD07A731FA5}"/>
              </a:ext>
            </a:extLst>
          </p:cNvPr>
          <p:cNvSpPr>
            <a:spLocks noGrp="1"/>
          </p:cNvSpPr>
          <p:nvPr>
            <p:ph type="title"/>
          </p:nvPr>
        </p:nvSpPr>
        <p:spPr/>
        <p:txBody>
          <a:bodyPr/>
          <a:lstStyle/>
          <a:p>
            <a:r>
              <a:rPr kumimoji="1" lang="en-US" altLang="ja-JP" dirty="0"/>
              <a:t>Reverse Process</a:t>
            </a:r>
            <a:r>
              <a:rPr kumimoji="1" lang="ja-JP" altLang="en-US" dirty="0"/>
              <a:t>（データの生成）</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A9A2716-C513-CE9C-12F0-2B12650DD9BC}"/>
                  </a:ext>
                </a:extLst>
              </p:cNvPr>
              <p:cNvSpPr>
                <a:spLocks noGrp="1"/>
              </p:cNvSpPr>
              <p:nvPr>
                <p:ph idx="1"/>
              </p:nvPr>
            </p:nvSpPr>
            <p:spPr>
              <a:xfrm>
                <a:off x="1097280" y="1845734"/>
                <a:ext cx="10058400" cy="4346962"/>
              </a:xfrm>
            </p:spPr>
            <p:txBody>
              <a:bodyPr>
                <a:normAutofit/>
              </a:bodyPr>
              <a:lstStyle/>
              <a:p>
                <a:pPr>
                  <a:buFont typeface="Wingdings" panose="05000000000000000000" pitchFamily="2" charset="2"/>
                  <a:buChar char="l"/>
                </a:pPr>
                <a:r>
                  <a:rPr kumimoji="1" lang="ja-JP" altLang="en-US" dirty="0"/>
                  <a:t>データ生成の過程は</a:t>
                </a:r>
                <a:r>
                  <a:rPr kumimoji="1" lang="en-US" altLang="ja-JP" dirty="0"/>
                  <a:t>Forward Process</a:t>
                </a:r>
                <a:r>
                  <a:rPr kumimoji="1" lang="ja-JP" altLang="en-US" dirty="0"/>
                  <a:t>の逆変換として定義できる．</a:t>
                </a:r>
                <a:endParaRPr kumimoji="1" lang="en-US" altLang="ja-JP" dirty="0"/>
              </a:p>
              <a:p>
                <a:pPr>
                  <a:buFont typeface="Wingdings" panose="05000000000000000000" pitchFamily="2" charset="2"/>
                  <a:buChar char="l"/>
                </a:pPr>
                <a:r>
                  <a:rPr kumimoji="1" lang="ja-JP" altLang="en-US" dirty="0"/>
                  <a:t>微小時刻間の変化が十分小さい</a:t>
                </a:r>
                <a:r>
                  <a:rPr kumimoji="1" lang="en-US" altLang="ja-JP" dirty="0"/>
                  <a:t>continuous diffusion</a:t>
                </a:r>
                <a:r>
                  <a:rPr kumimoji="1" lang="ja-JP" altLang="en-US" dirty="0"/>
                  <a:t>において，その逆過程も同様の関数系で表せることが知られている．（</a:t>
                </a:r>
                <a:r>
                  <a:rPr kumimoji="1" lang="en-US" altLang="ja-JP" dirty="0"/>
                  <a:t>Kolmogorov equation</a:t>
                </a:r>
                <a:r>
                  <a:rPr kumimoji="1" lang="ja-JP" altLang="en-US" dirty="0"/>
                  <a:t>）</a:t>
                </a:r>
                <a:endParaRPr kumimoji="1" lang="en-US" altLang="ja-JP" dirty="0"/>
              </a:p>
              <a:p>
                <a:pPr>
                  <a:buFont typeface="Wingdings" panose="05000000000000000000" pitchFamily="2" charset="2"/>
                  <a:buChar char="l"/>
                </a:pPr>
                <a:r>
                  <a:rPr lang="ja-JP" altLang="en-US" dirty="0"/>
                  <a:t>よって，</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𝛽</m:t>
                        </m:r>
                      </m:e>
                      <m:sub>
                        <m:r>
                          <a:rPr lang="en-US" altLang="ja-JP" b="0" i="1" smtClean="0">
                            <a:latin typeface="Cambria Math" panose="02040503050406030204" pitchFamily="18" charset="0"/>
                          </a:rPr>
                          <m:t>𝑡</m:t>
                        </m:r>
                      </m:sub>
                    </m:sSub>
                  </m:oMath>
                </a14:m>
                <a:r>
                  <a:rPr kumimoji="1" lang="ja-JP" altLang="en-US" dirty="0"/>
                  <a:t>を十分小さくとることで，逆方向の条件付き確率</a:t>
                </a:r>
                <a14:m>
                  <m:oMath xmlns:m="http://schemas.openxmlformats.org/officeDocument/2006/math">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m:t>
                    </m:r>
                  </m:oMath>
                </a14:m>
                <a:r>
                  <a:rPr kumimoji="1" lang="ja-JP" altLang="en-US" dirty="0"/>
                  <a:t>もガウス分布になる．</a:t>
                </a:r>
                <a:br>
                  <a:rPr kumimoji="1" lang="en-US" altLang="ja-JP" dirty="0"/>
                </a:br>
                <a:r>
                  <a:rPr kumimoji="1" lang="ja-JP" altLang="en-US" dirty="0"/>
                  <a:t>→平均と分散をモデルで推定すればよい．</a:t>
                </a:r>
                <a:br>
                  <a:rPr kumimoji="1" lang="en-US" altLang="ja-JP" dirty="0"/>
                </a:br>
                <a:br>
                  <a:rPr kumimoji="1" lang="en-US" altLang="ja-JP" dirty="0"/>
                </a:b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𝑝</m:t>
                        </m:r>
                      </m:e>
                      <m:sub>
                        <m:r>
                          <a:rPr kumimoji="1" lang="en-US" altLang="ja-JP" b="0" i="1" smtClean="0">
                            <a:latin typeface="Cambria Math" panose="02040503050406030204" pitchFamily="18" charset="0"/>
                          </a:rPr>
                          <m:t>𝜃</m:t>
                        </m:r>
                      </m:sub>
                    </m:sSub>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e>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sub>
                        </m:sSub>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𝒩</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𝜇</m:t>
                            </m:r>
                          </m:e>
                          <m:sub>
                            <m:r>
                              <a:rPr kumimoji="1" lang="en-US" altLang="ja-JP" b="0" i="1" smtClean="0">
                                <a:latin typeface="Cambria Math" panose="02040503050406030204" pitchFamily="18" charset="0"/>
                              </a:rPr>
                              <m:t>𝜃</m:t>
                            </m:r>
                          </m:sub>
                        </m:sSub>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𝑡</m:t>
                            </m:r>
                          </m:e>
                        </m:d>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Σ</m:t>
                            </m:r>
                          </m:e>
                          <m:sub>
                            <m:r>
                              <a:rPr kumimoji="1" lang="en-US" altLang="ja-JP" b="0" i="1" smtClean="0">
                                <a:latin typeface="Cambria Math" panose="02040503050406030204" pitchFamily="18" charset="0"/>
                              </a:rPr>
                              <m:t>𝜃</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m:t>
                        </m:r>
                      </m:e>
                    </m:d>
                  </m:oMath>
                </a14:m>
                <a:br>
                  <a:rPr kumimoji="1" lang="en-US" altLang="ja-JP" b="0" dirty="0"/>
                </a:b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𝑝</m:t>
                        </m:r>
                      </m:e>
                      <m:sub>
                        <m:r>
                          <a:rPr kumimoji="1" lang="en-US" altLang="ja-JP" b="0" i="1" smtClean="0">
                            <a:latin typeface="Cambria Math" panose="02040503050406030204" pitchFamily="18" charset="0"/>
                          </a:rPr>
                          <m:t>𝜃</m:t>
                        </m:r>
                      </m:sub>
                    </m:sSub>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𝑇</m:t>
                            </m:r>
                          </m:sub>
                        </m:sSub>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𝑝</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𝑇</m:t>
                            </m:r>
                          </m:sub>
                        </m:sSub>
                      </m:e>
                    </m:d>
                    <m:nary>
                      <m:naryPr>
                        <m:chr m:val="∏"/>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𝑇</m:t>
                        </m:r>
                      </m:sup>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𝑝</m:t>
                            </m:r>
                          </m:e>
                          <m:sub>
                            <m:r>
                              <a:rPr kumimoji="1" lang="en-US" altLang="ja-JP" b="0" i="1" smtClean="0">
                                <a:latin typeface="Cambria Math" panose="02040503050406030204" pitchFamily="18" charset="0"/>
                              </a:rPr>
                              <m:t>𝜃</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m:t>
                        </m:r>
                      </m:e>
                    </m:nary>
                  </m:oMath>
                </a14:m>
                <a:endParaRPr kumimoji="1" lang="en-US" altLang="ja-JP" dirty="0"/>
              </a:p>
              <a:p>
                <a:pPr>
                  <a:buFont typeface="Wingdings" panose="05000000000000000000" pitchFamily="2" charset="2"/>
                  <a:buChar char="l"/>
                </a:pPr>
                <a:r>
                  <a:rPr lang="ja-JP" altLang="en-US" dirty="0"/>
                  <a:t>ここでは</a:t>
                </a:r>
                <a14:m>
                  <m:oMath xmlns:m="http://schemas.openxmlformats.org/officeDocument/2006/math">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Σ</m:t>
                        </m:r>
                      </m:e>
                      <m:sub>
                        <m:r>
                          <a:rPr lang="en-US" altLang="ja-JP" b="0" i="1" smtClean="0">
                            <a:latin typeface="Cambria Math" panose="02040503050406030204" pitchFamily="18" charset="0"/>
                          </a:rPr>
                          <m:t>𝜃</m:t>
                        </m:r>
                      </m:sub>
                    </m:sSub>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r>
                      <a:rPr lang="en-US" altLang="ja-JP" b="0" i="1" smtClean="0">
                        <a:latin typeface="Cambria Math" panose="02040503050406030204" pitchFamily="18" charset="0"/>
                      </a:rPr>
                      <m:t>=</m:t>
                    </m:r>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𝜎</m:t>
                        </m:r>
                      </m:e>
                      <m:sub>
                        <m:r>
                          <a:rPr lang="en-US" altLang="ja-JP" b="0" i="1" smtClean="0">
                            <a:latin typeface="Cambria Math" panose="02040503050406030204" pitchFamily="18" charset="0"/>
                          </a:rPr>
                          <m:t>𝑡</m:t>
                        </m:r>
                      </m:sub>
                      <m:sup>
                        <m:r>
                          <a:rPr lang="en-US" altLang="ja-JP" b="0" i="1" smtClean="0">
                            <a:latin typeface="Cambria Math" panose="02040503050406030204" pitchFamily="18" charset="0"/>
                          </a:rPr>
                          <m:t>2</m:t>
                        </m:r>
                      </m:sup>
                    </m:sSubSup>
                    <m:r>
                      <a:rPr lang="en-US" altLang="ja-JP" b="1" i="0" smtClean="0">
                        <a:latin typeface="Cambria Math" panose="02040503050406030204" pitchFamily="18" charset="0"/>
                      </a:rPr>
                      <m:t>𝐈</m:t>
                    </m:r>
                  </m:oMath>
                </a14:m>
                <a:r>
                  <a:rPr kumimoji="1" lang="ja-JP" altLang="en-US" dirty="0"/>
                  <a:t>と単純化して議論する．</a:t>
                </a:r>
                <a:r>
                  <a:rPr lang="ja-JP" altLang="en-US" dirty="0"/>
                  <a:t>（</a:t>
                </a:r>
                <a14:m>
                  <m:oMath xmlns:m="http://schemas.openxmlformats.org/officeDocument/2006/math">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𝜎</m:t>
                        </m:r>
                      </m:e>
                      <m:sub>
                        <m:r>
                          <a:rPr lang="en-US" altLang="ja-JP" b="0" i="1" smtClean="0">
                            <a:latin typeface="Cambria Math" panose="02040503050406030204" pitchFamily="18" charset="0"/>
                          </a:rPr>
                          <m:t>𝑡</m:t>
                        </m:r>
                      </m:sub>
                      <m:sup>
                        <m:r>
                          <a:rPr lang="en-US" altLang="ja-JP" b="0" i="1" smtClean="0">
                            <a:latin typeface="Cambria Math" panose="02040503050406030204" pitchFamily="18" charset="0"/>
                          </a:rPr>
                          <m:t>2</m:t>
                        </m:r>
                      </m:sup>
                    </m:sSubSup>
                  </m:oMath>
                </a14:m>
                <a:r>
                  <a:rPr kumimoji="1" lang="ja-JP" altLang="en-US" dirty="0"/>
                  <a:t>はハイパーパラメータ）</a:t>
                </a:r>
                <a:br>
                  <a:rPr lang="en-US" altLang="ja-JP" dirty="0"/>
                </a:br>
                <a:r>
                  <a:rPr lang="ja-JP" altLang="en-US" dirty="0"/>
                  <a:t>よって，</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𝜇</m:t>
                        </m:r>
                      </m:e>
                      <m:sub>
                        <m:r>
                          <a:rPr lang="en-US" altLang="ja-JP" b="0" i="1" smtClean="0">
                            <a:latin typeface="Cambria Math" panose="02040503050406030204" pitchFamily="18" charset="0"/>
                          </a:rPr>
                          <m:t>𝜃</m:t>
                        </m:r>
                      </m:sub>
                    </m:sSub>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𝑡</m:t>
                        </m:r>
                      </m:e>
                    </m:d>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𝜎</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𝑧</m:t>
                    </m:r>
                    <m:r>
                      <a:rPr lang="en-US" altLang="ja-JP" b="0" i="1" smtClean="0">
                        <a:latin typeface="Cambria Math" panose="02040503050406030204" pitchFamily="18" charset="0"/>
                      </a:rPr>
                      <m:t> (</m:t>
                    </m:r>
                    <m:r>
                      <a:rPr lang="en-US" altLang="ja-JP" b="0" i="1" smtClean="0">
                        <a:latin typeface="Cambria Math" panose="02040503050406030204" pitchFamily="18" charset="0"/>
                      </a:rPr>
                      <m:t>𝑧</m:t>
                    </m:r>
                    <m:r>
                      <a:rPr lang="en-US" altLang="ja-JP" b="0" i="1" smtClean="0">
                        <a:latin typeface="Cambria Math" panose="02040503050406030204" pitchFamily="18" charset="0"/>
                      </a:rPr>
                      <m:t>∼</m:t>
                    </m:r>
                    <m:r>
                      <a:rPr lang="en-US" altLang="ja-JP" b="0" i="1" smtClean="0">
                        <a:latin typeface="Cambria Math" panose="02040503050406030204" pitchFamily="18" charset="0"/>
                      </a:rPr>
                      <m:t>𝑁</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0,</m:t>
                        </m:r>
                        <m:r>
                          <a:rPr lang="en-US" altLang="ja-JP" b="1" i="0" smtClean="0">
                            <a:latin typeface="Cambria Math" panose="02040503050406030204" pitchFamily="18" charset="0"/>
                          </a:rPr>
                          <m:t>𝐈</m:t>
                        </m:r>
                      </m:e>
                    </m:d>
                    <m:r>
                      <a:rPr lang="en-US" altLang="ja-JP" b="0" i="1" smtClean="0">
                        <a:latin typeface="Cambria Math" panose="02040503050406030204" pitchFamily="18" charset="0"/>
                      </a:rPr>
                      <m:t>)</m:t>
                    </m:r>
                  </m:oMath>
                </a14:m>
                <a:r>
                  <a:rPr kumimoji="1" lang="ja-JP" altLang="en-US" dirty="0"/>
                  <a:t>で</a:t>
                </a:r>
                <a14:m>
                  <m:oMath xmlns:m="http://schemas.openxmlformats.org/officeDocument/2006/math">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𝑡</m:t>
                        </m:r>
                      </m:sub>
                    </m:sSub>
                  </m:oMath>
                </a14:m>
                <a:r>
                  <a:rPr kumimoji="1" lang="ja-JP" altLang="en-US" dirty="0"/>
                  <a:t>から</a:t>
                </a:r>
                <a14:m>
                  <m:oMath xmlns:m="http://schemas.openxmlformats.org/officeDocument/2006/math">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𝑥</m:t>
                        </m:r>
                      </m:e>
                      <m:sub>
                        <m:r>
                          <a:rPr kumimoji="1" lang="en-US" altLang="ja-JP" b="0" i="1" dirty="0" smtClean="0">
                            <a:latin typeface="Cambria Math" panose="02040503050406030204" pitchFamily="18" charset="0"/>
                          </a:rPr>
                          <m:t>𝑡</m:t>
                        </m:r>
                        <m:r>
                          <a:rPr kumimoji="1" lang="en-US" altLang="ja-JP" b="0" i="1" dirty="0" smtClean="0">
                            <a:latin typeface="Cambria Math" panose="02040503050406030204" pitchFamily="18" charset="0"/>
                          </a:rPr>
                          <m:t>−1</m:t>
                        </m:r>
                      </m:sub>
                    </m:sSub>
                  </m:oMath>
                </a14:m>
                <a:r>
                  <a:rPr kumimoji="1" lang="ja-JP" altLang="en-US" dirty="0"/>
                  <a:t>をサンプルできる．</a:t>
                </a:r>
                <a:endParaRPr kumimoji="1" lang="en-US" altLang="ja-JP" dirty="0"/>
              </a:p>
              <a:p>
                <a:pPr>
                  <a:buFont typeface="Wingdings" panose="05000000000000000000" pitchFamily="2" charset="2"/>
                  <a:buChar char="l"/>
                </a:pP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8A9A2716-C513-CE9C-12F0-2B12650DD9BC}"/>
                  </a:ext>
                </a:extLst>
              </p:cNvPr>
              <p:cNvSpPr>
                <a:spLocks noGrp="1" noRot="1" noChangeAspect="1" noMove="1" noResize="1" noEditPoints="1" noAdjustHandles="1" noChangeArrowheads="1" noChangeShapeType="1" noTextEdit="1"/>
              </p:cNvSpPr>
              <p:nvPr>
                <p:ph idx="1"/>
              </p:nvPr>
            </p:nvSpPr>
            <p:spPr>
              <a:xfrm>
                <a:off x="1097280" y="1845734"/>
                <a:ext cx="10058400" cy="4346962"/>
              </a:xfrm>
              <a:blipFill>
                <a:blip r:embed="rId2"/>
                <a:stretch>
                  <a:fillRect l="-1455" t="-1964"/>
                </a:stretch>
              </a:blipFill>
            </p:spPr>
            <p:txBody>
              <a:bodyPr/>
              <a:lstStyle/>
              <a:p>
                <a:r>
                  <a:rPr lang="ja-JP" altLang="en-US">
                    <a:noFill/>
                  </a:rPr>
                  <a:t> </a:t>
                </a:r>
              </a:p>
            </p:txBody>
          </p:sp>
        </mc:Fallback>
      </mc:AlternateContent>
      <p:grpSp>
        <p:nvGrpSpPr>
          <p:cNvPr id="10" name="グループ化 9">
            <a:extLst>
              <a:ext uri="{FF2B5EF4-FFF2-40B4-BE49-F238E27FC236}">
                <a16:creationId xmlns:a16="http://schemas.microsoft.com/office/drawing/2014/main" id="{A5976B18-3CAF-3A49-A753-0C39234051C5}"/>
              </a:ext>
            </a:extLst>
          </p:cNvPr>
          <p:cNvGrpSpPr/>
          <p:nvPr/>
        </p:nvGrpSpPr>
        <p:grpSpPr>
          <a:xfrm>
            <a:off x="8055128" y="44740"/>
            <a:ext cx="4136872" cy="944166"/>
            <a:chOff x="2247512" y="2525591"/>
            <a:chExt cx="7890497" cy="1630711"/>
          </a:xfrm>
        </p:grpSpPr>
        <p:pic>
          <p:nvPicPr>
            <p:cNvPr id="11" name="図 10">
              <a:extLst>
                <a:ext uri="{FF2B5EF4-FFF2-40B4-BE49-F238E27FC236}">
                  <a16:creationId xmlns:a16="http://schemas.microsoft.com/office/drawing/2014/main" id="{EF63FEE2-8F39-0E09-1401-588448D1704A}"/>
                </a:ext>
              </a:extLst>
            </p:cNvPr>
            <p:cNvPicPr>
              <a:picLocks noChangeAspect="1"/>
            </p:cNvPicPr>
            <p:nvPr/>
          </p:nvPicPr>
          <p:blipFill rotWithShape="1">
            <a:blip r:embed="rId3"/>
            <a:srcRect l="3275" r="924"/>
            <a:stretch/>
          </p:blipFill>
          <p:spPr>
            <a:xfrm>
              <a:off x="2247512" y="2701698"/>
              <a:ext cx="7890497" cy="1454604"/>
            </a:xfrm>
            <a:prstGeom prst="rect">
              <a:avLst/>
            </a:prstGeom>
          </p:spPr>
        </p:pic>
        <p:sp>
          <p:nvSpPr>
            <p:cNvPr id="12" name="矢印: 左 11">
              <a:extLst>
                <a:ext uri="{FF2B5EF4-FFF2-40B4-BE49-F238E27FC236}">
                  <a16:creationId xmlns:a16="http://schemas.microsoft.com/office/drawing/2014/main" id="{C8EDE931-6507-6603-3521-7FC751BCFB4C}"/>
                </a:ext>
              </a:extLst>
            </p:cNvPr>
            <p:cNvSpPr/>
            <p:nvPr/>
          </p:nvSpPr>
          <p:spPr>
            <a:xfrm flipH="1">
              <a:off x="3352800" y="2525591"/>
              <a:ext cx="5486400" cy="352214"/>
            </a:xfrm>
            <a:prstGeom prst="lef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スライド番号プレースホルダー 3">
            <a:extLst>
              <a:ext uri="{FF2B5EF4-FFF2-40B4-BE49-F238E27FC236}">
                <a16:creationId xmlns:a16="http://schemas.microsoft.com/office/drawing/2014/main" id="{E15AE55E-205A-53BE-DB35-FF340C9609D8}"/>
              </a:ext>
            </a:extLst>
          </p:cNvPr>
          <p:cNvSpPr>
            <a:spLocks noGrp="1"/>
          </p:cNvSpPr>
          <p:nvPr>
            <p:ph type="sldNum" sz="quarter" idx="12"/>
          </p:nvPr>
        </p:nvSpPr>
        <p:spPr/>
        <p:txBody>
          <a:bodyPr/>
          <a:lstStyle/>
          <a:p>
            <a:fld id="{0396FA5A-EED6-4701-B215-8A7E947A4166}" type="slidenum">
              <a:rPr kumimoji="1" lang="ja-JP" altLang="en-US" smtClean="0"/>
              <a:t>7</a:t>
            </a:fld>
            <a:endParaRPr kumimoji="1" lang="ja-JP" altLang="en-US"/>
          </a:p>
        </p:txBody>
      </p:sp>
    </p:spTree>
    <p:extLst>
      <p:ext uri="{BB962C8B-B14F-4D97-AF65-F5344CB8AC3E}">
        <p14:creationId xmlns:p14="http://schemas.microsoft.com/office/powerpoint/2010/main" val="628986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456290-E16E-B1F1-68A9-D7EF99E1C3CC}"/>
              </a:ext>
            </a:extLst>
          </p:cNvPr>
          <p:cNvSpPr>
            <a:spLocks noGrp="1"/>
          </p:cNvSpPr>
          <p:nvPr>
            <p:ph type="title"/>
          </p:nvPr>
        </p:nvSpPr>
        <p:spPr/>
        <p:txBody>
          <a:bodyPr/>
          <a:lstStyle/>
          <a:p>
            <a:r>
              <a:rPr kumimoji="1" lang="en-US" altLang="ja-JP" dirty="0"/>
              <a:t>Diffusion model</a:t>
            </a:r>
            <a:r>
              <a:rPr kumimoji="1" lang="ja-JP" altLang="en-US" dirty="0"/>
              <a:t>の損失関数</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8AAC0072-344C-004A-4723-CC898E2D04AA}"/>
                  </a:ext>
                </a:extLst>
              </p:cNvPr>
              <p:cNvSpPr>
                <a:spLocks noGrp="1"/>
              </p:cNvSpPr>
              <p:nvPr>
                <p:ph idx="1"/>
              </p:nvPr>
            </p:nvSpPr>
            <p:spPr/>
            <p:txBody>
              <a:bodyPr>
                <a:normAutofit/>
              </a:bodyPr>
              <a:lstStyle/>
              <a:p>
                <a:pPr>
                  <a:buFont typeface="Wingdings" panose="05000000000000000000" pitchFamily="2" charset="2"/>
                  <a:buChar char="l"/>
                </a:pPr>
                <a:r>
                  <a:rPr kumimoji="1" lang="ja-JP" altLang="en-US" dirty="0"/>
                  <a:t>損失関数は</a:t>
                </a:r>
                <a:endParaRPr kumimoji="1" lang="en-US" altLang="ja-JP" dirty="0"/>
              </a:p>
              <a:p>
                <a:pPr marL="0" indent="0">
                  <a:buNone/>
                </a:pPr>
                <a14:m>
                  <m:oMathPara xmlns:m="http://schemas.openxmlformats.org/officeDocument/2006/math">
                    <m:oMathParaPr>
                      <m:jc m:val="centerGroup"/>
                    </m:oMathParaPr>
                    <m:oMath xmlns:m="http://schemas.openxmlformats.org/officeDocument/2006/math">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𝐿</m:t>
                          </m:r>
                        </m:e>
                        <m:sub>
                          <m:r>
                            <a:rPr lang="en-US" altLang="ja-JP" sz="1800" b="0" i="1" smtClean="0">
                              <a:latin typeface="Cambria Math" panose="02040503050406030204" pitchFamily="18" charset="0"/>
                            </a:rPr>
                            <m:t>𝑉𝐿𝐵</m:t>
                          </m:r>
                        </m:sub>
                      </m:sSub>
                      <m:r>
                        <a:rPr lang="en-US" altLang="ja-JP" sz="1800" b="0" i="1" smtClean="0">
                          <a:latin typeface="Cambria Math" panose="02040503050406030204" pitchFamily="18" charset="0"/>
                        </a:rPr>
                        <m:t>=</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𝐸</m:t>
                          </m:r>
                        </m:e>
                        <m:sub>
                          <m:r>
                            <a:rPr lang="en-US" altLang="ja-JP" sz="1800" b="0" i="1" smtClean="0">
                              <a:latin typeface="Cambria Math" panose="02040503050406030204" pitchFamily="18" charset="0"/>
                            </a:rPr>
                            <m:t>𝑞</m:t>
                          </m:r>
                        </m:sub>
                      </m:sSub>
                      <m:d>
                        <m:dPr>
                          <m:begChr m:val="["/>
                          <m:endChr m:val="]"/>
                          <m:ctrlPr>
                            <a:rPr lang="en-US" altLang="ja-JP" sz="1800" b="0" i="1" smtClean="0">
                              <a:latin typeface="Cambria Math" panose="02040503050406030204" pitchFamily="18" charset="0"/>
                            </a:rPr>
                          </m:ctrlPr>
                        </m:dPr>
                        <m:e>
                          <m:limLow>
                            <m:limLowPr>
                              <m:ctrlPr>
                                <a:rPr lang="en-US" altLang="ja-JP" sz="1800" i="1">
                                  <a:latin typeface="Cambria Math" panose="02040503050406030204" pitchFamily="18" charset="0"/>
                                </a:rPr>
                              </m:ctrlPr>
                            </m:limLowPr>
                            <m:e>
                              <m:groupChr>
                                <m:groupChrPr>
                                  <m:chr m:val="⏟"/>
                                  <m:ctrlPr>
                                    <a:rPr lang="en-US" altLang="ja-JP" sz="1800" i="1">
                                      <a:latin typeface="Cambria Math" panose="02040503050406030204" pitchFamily="18" charset="0"/>
                                    </a:rPr>
                                  </m:ctrlPr>
                                </m:groupChrPr>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𝐷</m:t>
                                      </m:r>
                                    </m:e>
                                    <m:sub>
                                      <m:r>
                                        <a:rPr lang="en-US" altLang="ja-JP" sz="1800" i="1">
                                          <a:latin typeface="Cambria Math" panose="02040503050406030204" pitchFamily="18" charset="0"/>
                                        </a:rPr>
                                        <m:t>𝐾𝐿</m:t>
                                      </m:r>
                                    </m:sub>
                                  </m:sSub>
                                  <m:r>
                                    <a:rPr lang="en-US" altLang="ja-JP" sz="1800" i="1">
                                      <a:latin typeface="Cambria Math" panose="02040503050406030204" pitchFamily="18" charset="0"/>
                                    </a:rPr>
                                    <m:t>(</m:t>
                                  </m:r>
                                  <m:r>
                                    <a:rPr lang="en-US" altLang="ja-JP" sz="1800" i="1">
                                      <a:latin typeface="Cambria Math" panose="02040503050406030204" pitchFamily="18" charset="0"/>
                                    </a:rPr>
                                    <m:t>𝑞</m:t>
                                  </m:r>
                                  <m:d>
                                    <m:dPr>
                                      <m:ctrlPr>
                                        <a:rPr lang="en-US" altLang="ja-JP" sz="1800" i="1">
                                          <a:latin typeface="Cambria Math" panose="02040503050406030204" pitchFamily="18" charset="0"/>
                                        </a:rPr>
                                      </m:ctrlPr>
                                    </m:dPr>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𝑥</m:t>
                                          </m:r>
                                        </m:e>
                                        <m:sub>
                                          <m:r>
                                            <a:rPr lang="en-US" altLang="ja-JP" sz="1800" i="1">
                                              <a:latin typeface="Cambria Math" panose="02040503050406030204" pitchFamily="18" charset="0"/>
                                            </a:rPr>
                                            <m:t>𝑇</m:t>
                                          </m:r>
                                        </m:sub>
                                      </m:sSub>
                                    </m:e>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𝑥</m:t>
                                          </m:r>
                                        </m:e>
                                        <m:sub>
                                          <m:r>
                                            <a:rPr lang="en-US" altLang="ja-JP" sz="1800" i="1">
                                              <a:latin typeface="Cambria Math" panose="02040503050406030204" pitchFamily="18" charset="0"/>
                                            </a:rPr>
                                            <m:t>0</m:t>
                                          </m:r>
                                        </m:sub>
                                      </m:sSub>
                                    </m:e>
                                  </m:d>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i="1">
                                          <a:latin typeface="Cambria Math" panose="02040503050406030204" pitchFamily="18" charset="0"/>
                                        </a:rPr>
                                        <m:t>𝜃</m:t>
                                      </m:r>
                                    </m:sub>
                                  </m:sSub>
                                  <m:d>
                                    <m:dPr>
                                      <m:ctrlPr>
                                        <a:rPr lang="en-US" altLang="ja-JP" sz="1800" i="1">
                                          <a:latin typeface="Cambria Math" panose="02040503050406030204" pitchFamily="18" charset="0"/>
                                        </a:rPr>
                                      </m:ctrlPr>
                                    </m:dPr>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𝑥</m:t>
                                          </m:r>
                                        </m:e>
                                        <m:sub>
                                          <m:r>
                                            <a:rPr lang="en-US" altLang="ja-JP" sz="1800" i="1">
                                              <a:latin typeface="Cambria Math" panose="02040503050406030204" pitchFamily="18" charset="0"/>
                                            </a:rPr>
                                            <m:t>𝑇</m:t>
                                          </m:r>
                                        </m:sub>
                                      </m:sSub>
                                    </m:e>
                                  </m:d>
                                  <m:r>
                                    <a:rPr lang="en-US" altLang="ja-JP" sz="1800" i="1">
                                      <a:latin typeface="Cambria Math" panose="02040503050406030204" pitchFamily="18" charset="0"/>
                                    </a:rPr>
                                    <m:t>)</m:t>
                                  </m:r>
                                </m:e>
                              </m:groupChr>
                            </m:e>
                            <m:lim>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𝐿</m:t>
                                  </m:r>
                                </m:e>
                                <m:sub>
                                  <m:r>
                                    <a:rPr lang="en-US" altLang="ja-JP" sz="1800" i="1">
                                      <a:latin typeface="Cambria Math" panose="02040503050406030204" pitchFamily="18" charset="0"/>
                                    </a:rPr>
                                    <m:t>𝑇</m:t>
                                  </m:r>
                                </m:sub>
                              </m:sSub>
                            </m:lim>
                          </m:limLow>
                          <m:r>
                            <a:rPr lang="en-US" altLang="ja-JP" sz="1800" i="1">
                              <a:latin typeface="Cambria Math" panose="02040503050406030204" pitchFamily="18" charset="0"/>
                            </a:rPr>
                            <m:t>+</m:t>
                          </m:r>
                          <m:nary>
                            <m:naryPr>
                              <m:chr m:val="∑"/>
                              <m:supHide m:val="on"/>
                              <m:ctrlPr>
                                <a:rPr lang="en-US" altLang="ja-JP" sz="1800" i="1">
                                  <a:latin typeface="Cambria Math" panose="02040503050406030204" pitchFamily="18" charset="0"/>
                                </a:rPr>
                              </m:ctrlPr>
                            </m:naryPr>
                            <m:sub>
                              <m:r>
                                <a:rPr lang="en-US" altLang="ja-JP" sz="1800" i="1">
                                  <a:latin typeface="Cambria Math" panose="02040503050406030204" pitchFamily="18" charset="0"/>
                                </a:rPr>
                                <m:t>𝑡</m:t>
                              </m:r>
                              <m:r>
                                <a:rPr lang="en-US" altLang="ja-JP" sz="1800" i="1">
                                  <a:latin typeface="Cambria Math" panose="02040503050406030204" pitchFamily="18" charset="0"/>
                                </a:rPr>
                                <m:t>≥2</m:t>
                              </m:r>
                            </m:sub>
                            <m:sup/>
                            <m:e>
                              <m:limLow>
                                <m:limLowPr>
                                  <m:ctrlPr>
                                    <a:rPr lang="en-US" altLang="ja-JP" sz="1800" i="1">
                                      <a:latin typeface="Cambria Math" panose="02040503050406030204" pitchFamily="18" charset="0"/>
                                    </a:rPr>
                                  </m:ctrlPr>
                                </m:limLowPr>
                                <m:e>
                                  <m:groupChr>
                                    <m:groupChrPr>
                                      <m:chr m:val="⏟"/>
                                      <m:ctrlPr>
                                        <a:rPr lang="en-US" altLang="ja-JP" sz="1800" i="1">
                                          <a:latin typeface="Cambria Math" panose="02040503050406030204" pitchFamily="18" charset="0"/>
                                        </a:rPr>
                                      </m:ctrlPr>
                                    </m:groupChrPr>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𝐷</m:t>
                                          </m:r>
                                        </m:e>
                                        <m:sub>
                                          <m:r>
                                            <a:rPr lang="en-US" altLang="ja-JP" sz="1800" i="1">
                                              <a:latin typeface="Cambria Math" panose="02040503050406030204" pitchFamily="18" charset="0"/>
                                            </a:rPr>
                                            <m:t>𝐾𝐿</m:t>
                                          </m:r>
                                        </m:sub>
                                      </m:sSub>
                                      <m:r>
                                        <a:rPr lang="en-US" altLang="ja-JP" sz="1800" i="1">
                                          <a:latin typeface="Cambria Math" panose="02040503050406030204" pitchFamily="18" charset="0"/>
                                        </a:rPr>
                                        <m:t>(</m:t>
                                      </m:r>
                                      <m:r>
                                        <a:rPr lang="en-US" altLang="ja-JP" sz="1800" i="1">
                                          <a:latin typeface="Cambria Math" panose="02040503050406030204" pitchFamily="18" charset="0"/>
                                        </a:rPr>
                                        <m:t>𝑞</m:t>
                                      </m:r>
                                      <m:d>
                                        <m:dPr>
                                          <m:ctrlPr>
                                            <a:rPr lang="en-US" altLang="ja-JP" sz="1800" i="1">
                                              <a:latin typeface="Cambria Math" panose="02040503050406030204" pitchFamily="18" charset="0"/>
                                            </a:rPr>
                                          </m:ctrlPr>
                                        </m:dPr>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𝑥</m:t>
                                              </m:r>
                                            </m:e>
                                            <m:sub>
                                              <m:r>
                                                <a:rPr lang="en-US" altLang="ja-JP" sz="1800" i="1">
                                                  <a:latin typeface="Cambria Math" panose="02040503050406030204" pitchFamily="18" charset="0"/>
                                                </a:rPr>
                                                <m:t>𝑡</m:t>
                                              </m:r>
                                              <m:r>
                                                <a:rPr lang="en-US" altLang="ja-JP" sz="1800" i="1">
                                                  <a:latin typeface="Cambria Math" panose="02040503050406030204" pitchFamily="18" charset="0"/>
                                                </a:rPr>
                                                <m:t>−1</m:t>
                                              </m:r>
                                            </m:sub>
                                          </m:sSub>
                                        </m:e>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𝑥</m:t>
                                              </m:r>
                                            </m:e>
                                            <m:sub>
                                              <m:r>
                                                <a:rPr lang="en-US" altLang="ja-JP" sz="1800" i="1">
                                                  <a:latin typeface="Cambria Math" panose="02040503050406030204" pitchFamily="18" charset="0"/>
                                                </a:rPr>
                                                <m:t>𝑡</m:t>
                                              </m:r>
                                            </m:sub>
                                          </m:sSub>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𝑥</m:t>
                                              </m:r>
                                            </m:e>
                                            <m:sub>
                                              <m:r>
                                                <a:rPr lang="en-US" altLang="ja-JP" sz="1800" i="1">
                                                  <a:latin typeface="Cambria Math" panose="02040503050406030204" pitchFamily="18" charset="0"/>
                                                </a:rPr>
                                                <m:t>0</m:t>
                                              </m:r>
                                            </m:sub>
                                          </m:sSub>
                                        </m:e>
                                      </m:d>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i="1">
                                              <a:latin typeface="Cambria Math" panose="02040503050406030204" pitchFamily="18" charset="0"/>
                                            </a:rPr>
                                            <m:t>𝜃</m:t>
                                          </m:r>
                                        </m:sub>
                                      </m:sSub>
                                      <m:d>
                                        <m:dPr>
                                          <m:ctrlPr>
                                            <a:rPr lang="en-US" altLang="ja-JP" sz="1800" i="1">
                                              <a:latin typeface="Cambria Math" panose="02040503050406030204" pitchFamily="18" charset="0"/>
                                            </a:rPr>
                                          </m:ctrlPr>
                                        </m:dPr>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𝑥</m:t>
                                              </m:r>
                                            </m:e>
                                            <m:sub>
                                              <m:r>
                                                <a:rPr lang="en-US" altLang="ja-JP" sz="1800" i="1">
                                                  <a:latin typeface="Cambria Math" panose="02040503050406030204" pitchFamily="18" charset="0"/>
                                                </a:rPr>
                                                <m:t>𝑡</m:t>
                                              </m:r>
                                              <m:r>
                                                <a:rPr lang="en-US" altLang="ja-JP" sz="1800" i="1">
                                                  <a:latin typeface="Cambria Math" panose="02040503050406030204" pitchFamily="18" charset="0"/>
                                                </a:rPr>
                                                <m:t>−1</m:t>
                                              </m:r>
                                            </m:sub>
                                          </m:sSub>
                                        </m:e>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𝑥</m:t>
                                              </m:r>
                                            </m:e>
                                            <m:sub>
                                              <m:r>
                                                <a:rPr lang="en-US" altLang="ja-JP" sz="1800" i="1">
                                                  <a:latin typeface="Cambria Math" panose="02040503050406030204" pitchFamily="18" charset="0"/>
                                                </a:rPr>
                                                <m:t>𝑡</m:t>
                                              </m:r>
                                            </m:sub>
                                          </m:sSub>
                                        </m:e>
                                      </m:d>
                                      <m:r>
                                        <a:rPr lang="en-US" altLang="ja-JP" sz="1800" i="1">
                                          <a:latin typeface="Cambria Math" panose="02040503050406030204" pitchFamily="18" charset="0"/>
                                        </a:rPr>
                                        <m:t>)</m:t>
                                      </m:r>
                                    </m:e>
                                  </m:groupChr>
                                </m:e>
                                <m:lim>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𝐿</m:t>
                                      </m:r>
                                    </m:e>
                                    <m:sub>
                                      <m:r>
                                        <a:rPr lang="en-US" altLang="ja-JP" sz="1800" i="1">
                                          <a:latin typeface="Cambria Math" panose="02040503050406030204" pitchFamily="18" charset="0"/>
                                        </a:rPr>
                                        <m:t>𝑡</m:t>
                                      </m:r>
                                      <m:r>
                                        <a:rPr lang="en-US" altLang="ja-JP" sz="1800" i="1">
                                          <a:latin typeface="Cambria Math" panose="02040503050406030204" pitchFamily="18" charset="0"/>
                                        </a:rPr>
                                        <m:t>−1</m:t>
                                      </m:r>
                                    </m:sub>
                                  </m:sSub>
                                </m:lim>
                              </m:limLow>
                            </m:e>
                          </m:nary>
                          <m:r>
                            <a:rPr lang="en-US" altLang="ja-JP" sz="1800" i="1">
                              <a:latin typeface="Cambria Math" panose="02040503050406030204" pitchFamily="18" charset="0"/>
                            </a:rPr>
                            <m:t>−</m:t>
                          </m:r>
                          <m:limLow>
                            <m:limLowPr>
                              <m:ctrlPr>
                                <a:rPr lang="en-US" altLang="ja-JP" sz="1800" i="1">
                                  <a:latin typeface="Cambria Math" panose="02040503050406030204" pitchFamily="18" charset="0"/>
                                </a:rPr>
                              </m:ctrlPr>
                            </m:limLowPr>
                            <m:e>
                              <m:groupChr>
                                <m:groupChrPr>
                                  <m:chr m:val="⏟"/>
                                  <m:ctrlPr>
                                    <a:rPr lang="en-US" altLang="ja-JP" sz="1800" i="1">
                                      <a:latin typeface="Cambria Math" panose="02040503050406030204" pitchFamily="18" charset="0"/>
                                    </a:rPr>
                                  </m:ctrlPr>
                                </m:groupChrPr>
                                <m:e>
                                  <m:func>
                                    <m:funcPr>
                                      <m:ctrlPr>
                                        <a:rPr lang="en-US" altLang="ja-JP" sz="1800" i="1">
                                          <a:latin typeface="Cambria Math" panose="02040503050406030204" pitchFamily="18" charset="0"/>
                                        </a:rPr>
                                      </m:ctrlPr>
                                    </m:funcPr>
                                    <m:fName>
                                      <m:r>
                                        <m:rPr>
                                          <m:sty m:val="p"/>
                                        </m:rPr>
                                        <a:rPr lang="en-US" altLang="ja-JP" sz="1800">
                                          <a:latin typeface="Cambria Math" panose="02040503050406030204" pitchFamily="18" charset="0"/>
                                        </a:rPr>
                                        <m:t>log</m:t>
                                      </m:r>
                                    </m:fName>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𝑝</m:t>
                                          </m:r>
                                        </m:e>
                                        <m:sub>
                                          <m:r>
                                            <a:rPr lang="en-US" altLang="ja-JP" sz="1800" i="1">
                                              <a:latin typeface="Cambria Math" panose="02040503050406030204" pitchFamily="18" charset="0"/>
                                            </a:rPr>
                                            <m:t>𝜃</m:t>
                                          </m:r>
                                        </m:sub>
                                      </m:sSub>
                                      <m:d>
                                        <m:dPr>
                                          <m:ctrlPr>
                                            <a:rPr lang="en-US" altLang="ja-JP" sz="1800" i="1">
                                              <a:latin typeface="Cambria Math" panose="02040503050406030204" pitchFamily="18" charset="0"/>
                                            </a:rPr>
                                          </m:ctrlPr>
                                        </m:dPr>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𝑥</m:t>
                                              </m:r>
                                            </m:e>
                                            <m:sub>
                                              <m:r>
                                                <a:rPr lang="en-US" altLang="ja-JP" sz="1800" i="1">
                                                  <a:latin typeface="Cambria Math" panose="02040503050406030204" pitchFamily="18" charset="0"/>
                                                </a:rPr>
                                                <m:t>0</m:t>
                                              </m:r>
                                            </m:sub>
                                          </m:sSub>
                                        </m:e>
                                        <m:e>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𝑥</m:t>
                                              </m:r>
                                            </m:e>
                                            <m:sub>
                                              <m:r>
                                                <a:rPr lang="en-US" altLang="ja-JP" sz="1800" i="1">
                                                  <a:latin typeface="Cambria Math" panose="02040503050406030204" pitchFamily="18" charset="0"/>
                                                </a:rPr>
                                                <m:t>1</m:t>
                                              </m:r>
                                            </m:sub>
                                          </m:sSub>
                                        </m:e>
                                      </m:d>
                                    </m:e>
                                  </m:func>
                                </m:e>
                              </m:groupChr>
                            </m:e>
                            <m:lim>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𝐿</m:t>
                                  </m:r>
                                </m:e>
                                <m:sub>
                                  <m:r>
                                    <a:rPr lang="en-US" altLang="ja-JP" sz="1800" i="1">
                                      <a:latin typeface="Cambria Math" panose="02040503050406030204" pitchFamily="18" charset="0"/>
                                    </a:rPr>
                                    <m:t>0</m:t>
                                  </m:r>
                                </m:sub>
                              </m:sSub>
                            </m:lim>
                          </m:limLow>
                        </m:e>
                      </m:d>
                    </m:oMath>
                  </m:oMathPara>
                </a14:m>
                <a:endParaRPr lang="en-US" altLang="ja-JP" sz="1800" dirty="0"/>
              </a:p>
              <a:p>
                <a:pPr>
                  <a:buFont typeface="Wingdings" panose="05000000000000000000" pitchFamily="2" charset="2"/>
                  <a:buChar char="l"/>
                </a:pPr>
                <a:r>
                  <a:rPr kumimoji="1" lang="en-US" altLang="ja-JP" sz="1800" dirty="0"/>
                  <a:t>DDPM</a:t>
                </a:r>
                <a:r>
                  <a:rPr kumimoji="1" lang="ja-JP" altLang="en-US" sz="1800" dirty="0"/>
                  <a:t>では最終的にこれを簡略化した損失関数として以下を用いた．</a:t>
                </a:r>
                <a:br>
                  <a:rPr kumimoji="1" lang="en-US" altLang="ja-JP" sz="1800" dirty="0"/>
                </a:br>
                <a14:m>
                  <m:oMath xmlns:m="http://schemas.openxmlformats.org/officeDocument/2006/math">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𝐿</m:t>
                        </m:r>
                      </m:e>
                      <m:sub>
                        <m:r>
                          <m:rPr>
                            <m:sty m:val="p"/>
                          </m:rPr>
                          <a:rPr lang="en-US" altLang="ja-JP" sz="1800" b="0" i="0" smtClean="0">
                            <a:latin typeface="Cambria Math" panose="02040503050406030204" pitchFamily="18" charset="0"/>
                          </a:rPr>
                          <m:t>simple</m:t>
                        </m:r>
                      </m:sub>
                    </m:sSub>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𝜃</m:t>
                        </m:r>
                      </m:e>
                    </m:d>
                    <m:r>
                      <a:rPr lang="en-US" altLang="ja-JP" sz="1800" b="0" i="1" smtClean="0">
                        <a:latin typeface="Cambria Math" panose="02040503050406030204" pitchFamily="18" charset="0"/>
                      </a:rPr>
                      <m:t>=</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𝐸</m:t>
                        </m:r>
                      </m:e>
                      <m:sub>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𝑥</m:t>
                            </m:r>
                          </m:e>
                          <m:sub>
                            <m:r>
                              <a:rPr lang="en-US" altLang="ja-JP" sz="1800" b="0" i="1" smtClean="0">
                                <a:latin typeface="Cambria Math" panose="02040503050406030204" pitchFamily="18" charset="0"/>
                              </a:rPr>
                              <m:t>0</m:t>
                            </m:r>
                          </m:sub>
                        </m:sSub>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𝜀</m:t>
                        </m:r>
                      </m:sub>
                    </m:sSub>
                    <m:d>
                      <m:dPr>
                        <m:begChr m:val="["/>
                        <m:endChr m:val="]"/>
                        <m:ctrlPr>
                          <a:rPr lang="en-US" altLang="ja-JP" sz="1800" b="0" i="1" smtClean="0">
                            <a:latin typeface="Cambria Math" panose="02040503050406030204" pitchFamily="18" charset="0"/>
                          </a:rPr>
                        </m:ctrlPr>
                      </m:dPr>
                      <m:e>
                        <m:sSup>
                          <m:sSupPr>
                            <m:ctrlPr>
                              <a:rPr lang="en-US" altLang="ja-JP" sz="1800" i="1">
                                <a:latin typeface="Cambria Math" panose="02040503050406030204" pitchFamily="18" charset="0"/>
                              </a:rPr>
                            </m:ctrlPr>
                          </m:sSupPr>
                          <m:e>
                            <m:d>
                              <m:dPr>
                                <m:begChr m:val="‖"/>
                                <m:endChr m:val="‖"/>
                                <m:ctrlPr>
                                  <a:rPr lang="en-US" altLang="ja-JP" sz="1800" i="1">
                                    <a:latin typeface="Cambria Math" panose="02040503050406030204" pitchFamily="18" charset="0"/>
                                  </a:rPr>
                                </m:ctrlPr>
                              </m:dPr>
                              <m:e>
                                <m:r>
                                  <a:rPr lang="en-US" altLang="ja-JP" sz="1800" i="1">
                                    <a:latin typeface="Cambria Math" panose="02040503050406030204" pitchFamily="18" charset="0"/>
                                  </a:rPr>
                                  <m:t>𝜀</m:t>
                                </m:r>
                                <m:r>
                                  <a:rPr lang="en-US" altLang="ja-JP" sz="1800" i="1">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𝜀</m:t>
                                    </m:r>
                                  </m:e>
                                  <m:sub>
                                    <m:r>
                                      <a:rPr lang="en-US" altLang="ja-JP" sz="1800" i="1">
                                        <a:latin typeface="Cambria Math" panose="02040503050406030204" pitchFamily="18" charset="0"/>
                                      </a:rPr>
                                      <m:t>𝜃</m:t>
                                    </m:r>
                                  </m:sub>
                                </m:sSub>
                                <m:d>
                                  <m:dPr>
                                    <m:ctrlPr>
                                      <a:rPr lang="en-US" altLang="ja-JP" sz="1800" i="1">
                                        <a:latin typeface="Cambria Math" panose="02040503050406030204" pitchFamily="18" charset="0"/>
                                      </a:rPr>
                                    </m:ctrlPr>
                                  </m:dPr>
                                  <m:e>
                                    <m:rad>
                                      <m:radPr>
                                        <m:degHide m:val="on"/>
                                        <m:ctrlPr>
                                          <a:rPr lang="en-US" altLang="ja-JP" sz="1800" i="1">
                                            <a:latin typeface="Cambria Math" panose="02040503050406030204" pitchFamily="18" charset="0"/>
                                          </a:rPr>
                                        </m:ctrlPr>
                                      </m:radPr>
                                      <m:deg/>
                                      <m:e>
                                        <m:sSub>
                                          <m:sSubPr>
                                            <m:ctrlPr>
                                              <a:rPr lang="en-US" altLang="ja-JP" sz="1800" i="1">
                                                <a:latin typeface="Cambria Math" panose="02040503050406030204" pitchFamily="18" charset="0"/>
                                              </a:rPr>
                                            </m:ctrlPr>
                                          </m:sSubPr>
                                          <m:e>
                                            <m:acc>
                                              <m:accPr>
                                                <m:chr m:val="̅"/>
                                                <m:ctrlPr>
                                                  <a:rPr lang="en-US" altLang="ja-JP" sz="1800" i="1">
                                                    <a:latin typeface="Cambria Math" panose="02040503050406030204" pitchFamily="18" charset="0"/>
                                                  </a:rPr>
                                                </m:ctrlPr>
                                              </m:accPr>
                                              <m:e>
                                                <m:r>
                                                  <a:rPr lang="en-US" altLang="ja-JP" sz="1800" i="1">
                                                    <a:latin typeface="Cambria Math" panose="02040503050406030204" pitchFamily="18" charset="0"/>
                                                  </a:rPr>
                                                  <m:t>𝛼</m:t>
                                                </m:r>
                                              </m:e>
                                            </m:acc>
                                          </m:e>
                                          <m:sub>
                                            <m:r>
                                              <a:rPr lang="en-US" altLang="ja-JP" sz="1800" i="1">
                                                <a:latin typeface="Cambria Math" panose="02040503050406030204" pitchFamily="18" charset="0"/>
                                              </a:rPr>
                                              <m:t>𝑡</m:t>
                                            </m:r>
                                          </m:sub>
                                        </m:sSub>
                                      </m:e>
                                    </m:rad>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𝑥</m:t>
                                        </m:r>
                                      </m:e>
                                      <m:sub>
                                        <m:r>
                                          <a:rPr lang="en-US" altLang="ja-JP" sz="1800" i="1">
                                            <a:latin typeface="Cambria Math" panose="02040503050406030204" pitchFamily="18" charset="0"/>
                                          </a:rPr>
                                          <m:t>0</m:t>
                                        </m:r>
                                      </m:sub>
                                    </m:sSub>
                                    <m:r>
                                      <a:rPr lang="en-US" altLang="ja-JP" sz="1800" i="1">
                                        <a:latin typeface="Cambria Math" panose="02040503050406030204" pitchFamily="18" charset="0"/>
                                      </a:rPr>
                                      <m:t>+</m:t>
                                    </m:r>
                                    <m:rad>
                                      <m:radPr>
                                        <m:degHide m:val="on"/>
                                        <m:ctrlPr>
                                          <a:rPr lang="en-US" altLang="ja-JP" sz="1800" i="1">
                                            <a:latin typeface="Cambria Math" panose="02040503050406030204" pitchFamily="18" charset="0"/>
                                          </a:rPr>
                                        </m:ctrlPr>
                                      </m:radPr>
                                      <m:deg/>
                                      <m:e>
                                        <m:r>
                                          <a:rPr lang="en-US" altLang="ja-JP" sz="1800" i="1">
                                            <a:latin typeface="Cambria Math" panose="02040503050406030204" pitchFamily="18" charset="0"/>
                                          </a:rPr>
                                          <m:t>1−</m:t>
                                        </m:r>
                                        <m:sSub>
                                          <m:sSubPr>
                                            <m:ctrlPr>
                                              <a:rPr lang="en-US" altLang="ja-JP" sz="1800" i="1">
                                                <a:latin typeface="Cambria Math" panose="02040503050406030204" pitchFamily="18" charset="0"/>
                                              </a:rPr>
                                            </m:ctrlPr>
                                          </m:sSubPr>
                                          <m:e>
                                            <m:acc>
                                              <m:accPr>
                                                <m:chr m:val="̅"/>
                                                <m:ctrlPr>
                                                  <a:rPr lang="en-US" altLang="ja-JP" sz="1800" i="1">
                                                    <a:latin typeface="Cambria Math" panose="02040503050406030204" pitchFamily="18" charset="0"/>
                                                  </a:rPr>
                                                </m:ctrlPr>
                                              </m:accPr>
                                              <m:e>
                                                <m:r>
                                                  <a:rPr lang="en-US" altLang="ja-JP" sz="1800" i="1">
                                                    <a:latin typeface="Cambria Math" panose="02040503050406030204" pitchFamily="18" charset="0"/>
                                                  </a:rPr>
                                                  <m:t>𝛼</m:t>
                                                </m:r>
                                              </m:e>
                                            </m:acc>
                                          </m:e>
                                          <m:sub>
                                            <m:r>
                                              <a:rPr lang="en-US" altLang="ja-JP" sz="1800" i="1">
                                                <a:latin typeface="Cambria Math" panose="02040503050406030204" pitchFamily="18" charset="0"/>
                                              </a:rPr>
                                              <m:t>𝑡</m:t>
                                            </m:r>
                                          </m:sub>
                                        </m:sSub>
                                      </m:e>
                                    </m:rad>
                                    <m:r>
                                      <a:rPr lang="en-US" altLang="ja-JP" sz="1800" i="1">
                                        <a:latin typeface="Cambria Math" panose="02040503050406030204" pitchFamily="18" charset="0"/>
                                      </a:rPr>
                                      <m:t>𝜀</m:t>
                                    </m:r>
                                    <m:r>
                                      <a:rPr lang="en-US" altLang="ja-JP" sz="1800" i="1">
                                        <a:latin typeface="Cambria Math" panose="02040503050406030204" pitchFamily="18" charset="0"/>
                                      </a:rPr>
                                      <m:t>,</m:t>
                                    </m:r>
                                    <m:r>
                                      <a:rPr lang="en-US" altLang="ja-JP" sz="1800" i="1">
                                        <a:latin typeface="Cambria Math" panose="02040503050406030204" pitchFamily="18" charset="0"/>
                                      </a:rPr>
                                      <m:t>𝑡</m:t>
                                    </m:r>
                                  </m:e>
                                </m:d>
                              </m:e>
                            </m:d>
                          </m:e>
                          <m:sup>
                            <m:r>
                              <a:rPr lang="en-US" altLang="ja-JP" sz="1800" i="1">
                                <a:latin typeface="Cambria Math" panose="02040503050406030204" pitchFamily="18" charset="0"/>
                              </a:rPr>
                              <m:t>2</m:t>
                            </m:r>
                          </m:sup>
                        </m:sSup>
                      </m:e>
                    </m:d>
                  </m:oMath>
                </a14:m>
                <a:br>
                  <a:rPr lang="en-US" altLang="ja-JP" sz="1800" dirty="0"/>
                </a:br>
                <a:endParaRPr kumimoji="1" lang="en-US" altLang="ja-JP" sz="1800" dirty="0"/>
              </a:p>
            </p:txBody>
          </p:sp>
        </mc:Choice>
        <mc:Fallback>
          <p:sp>
            <p:nvSpPr>
              <p:cNvPr id="3" name="コンテンツ プレースホルダー 2">
                <a:extLst>
                  <a:ext uri="{FF2B5EF4-FFF2-40B4-BE49-F238E27FC236}">
                    <a16:creationId xmlns:a16="http://schemas.microsoft.com/office/drawing/2014/main" id="{8AAC0072-344C-004A-4723-CC898E2D04AA}"/>
                  </a:ext>
                </a:extLst>
              </p:cNvPr>
              <p:cNvSpPr>
                <a:spLocks noGrp="1" noRot="1" noChangeAspect="1" noMove="1" noResize="1" noEditPoints="1" noAdjustHandles="1" noChangeArrowheads="1" noChangeShapeType="1" noTextEdit="1"/>
              </p:cNvSpPr>
              <p:nvPr>
                <p:ph idx="1"/>
              </p:nvPr>
            </p:nvSpPr>
            <p:spPr>
              <a:blipFill>
                <a:blip r:embed="rId2"/>
                <a:stretch>
                  <a:fillRect l="-1455" t="-212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F9EB5E45-7F35-6965-981B-7B0CD886A790}"/>
              </a:ext>
            </a:extLst>
          </p:cNvPr>
          <p:cNvSpPr>
            <a:spLocks noGrp="1"/>
          </p:cNvSpPr>
          <p:nvPr>
            <p:ph type="sldNum" sz="quarter" idx="12"/>
          </p:nvPr>
        </p:nvSpPr>
        <p:spPr/>
        <p:txBody>
          <a:bodyPr/>
          <a:lstStyle/>
          <a:p>
            <a:fld id="{0396FA5A-EED6-4701-B215-8A7E947A4166}" type="slidenum">
              <a:rPr kumimoji="1" lang="ja-JP" altLang="en-US" smtClean="0"/>
              <a:t>8</a:t>
            </a:fld>
            <a:endParaRPr kumimoji="1" lang="ja-JP" altLang="en-US"/>
          </a:p>
        </p:txBody>
      </p:sp>
    </p:spTree>
    <p:extLst>
      <p:ext uri="{BB962C8B-B14F-4D97-AF65-F5344CB8AC3E}">
        <p14:creationId xmlns:p14="http://schemas.microsoft.com/office/powerpoint/2010/main" val="3486016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628160-3487-ACEC-91AD-73272369D87C}"/>
              </a:ext>
            </a:extLst>
          </p:cNvPr>
          <p:cNvSpPr>
            <a:spLocks noGrp="1"/>
          </p:cNvSpPr>
          <p:nvPr>
            <p:ph type="title"/>
          </p:nvPr>
        </p:nvSpPr>
        <p:spPr/>
        <p:txBody>
          <a:bodyPr/>
          <a:lstStyle/>
          <a:p>
            <a:r>
              <a:rPr kumimoji="1" lang="ja-JP" altLang="en-US" dirty="0"/>
              <a:t>学習の概要</a:t>
            </a:r>
          </a:p>
        </p:txBody>
      </p:sp>
      <p:sp>
        <p:nvSpPr>
          <p:cNvPr id="4" name="スライド番号プレースホルダー 3">
            <a:extLst>
              <a:ext uri="{FF2B5EF4-FFF2-40B4-BE49-F238E27FC236}">
                <a16:creationId xmlns:a16="http://schemas.microsoft.com/office/drawing/2014/main" id="{4F7DE59C-526E-A604-A3EE-88E2D04F3DE2}"/>
              </a:ext>
            </a:extLst>
          </p:cNvPr>
          <p:cNvSpPr>
            <a:spLocks noGrp="1"/>
          </p:cNvSpPr>
          <p:nvPr>
            <p:ph type="sldNum" sz="quarter" idx="12"/>
          </p:nvPr>
        </p:nvSpPr>
        <p:spPr/>
        <p:txBody>
          <a:bodyPr/>
          <a:lstStyle/>
          <a:p>
            <a:fld id="{0396FA5A-EED6-4701-B215-8A7E947A4166}" type="slidenum">
              <a:rPr kumimoji="1" lang="ja-JP" altLang="en-US" smtClean="0"/>
              <a:t>9</a:t>
            </a:fld>
            <a:endParaRPr kumimoji="1" lang="ja-JP" altLang="en-US"/>
          </a:p>
        </p:txBody>
      </p:sp>
      <p:pic>
        <p:nvPicPr>
          <p:cNvPr id="1026" name="Picture 2">
            <a:extLst>
              <a:ext uri="{FF2B5EF4-FFF2-40B4-BE49-F238E27FC236}">
                <a16:creationId xmlns:a16="http://schemas.microsoft.com/office/drawing/2014/main" id="{E7D07EB7-3DAC-EB43-C3FE-49C380D8E8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868" y="2665307"/>
            <a:ext cx="1850603"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178C08E-CD49-929E-C5BE-07760BB5C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8883" y="3565307"/>
            <a:ext cx="1850602"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A194DE1-9C6D-8C3A-E791-71A614098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868" y="4465307"/>
            <a:ext cx="1850602" cy="180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57F681C7-3D6F-41DC-68CC-C752036E50EE}"/>
                  </a:ext>
                </a:extLst>
              </p:cNvPr>
              <p:cNvSpPr txBox="1"/>
              <p:nvPr/>
            </p:nvSpPr>
            <p:spPr>
              <a:xfrm>
                <a:off x="1336492" y="2018976"/>
                <a:ext cx="1277354" cy="584775"/>
              </a:xfrm>
              <a:prstGeom prst="rect">
                <a:avLst/>
              </a:prstGeom>
              <a:noFill/>
            </p:spPr>
            <p:txBody>
              <a:bodyPr wrap="square" rtlCol="0">
                <a:spAutoFit/>
              </a:bodyPr>
              <a:lstStyle/>
              <a:p>
                <a:pPr algn="ctr"/>
                <a:r>
                  <a:rPr kumimoji="1" lang="ja-JP" altLang="en-US" sz="1600" dirty="0"/>
                  <a:t>時刻情報</a:t>
                </a:r>
                <a:endParaRPr kumimoji="1" lang="en-US" altLang="ja-JP" sz="1600" dirty="0"/>
              </a:p>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𝑈</m:t>
                      </m:r>
                      <m:r>
                        <a:rPr kumimoji="1" lang="en-US" altLang="ja-JP" sz="1600" b="0" i="1" smtClean="0">
                          <a:latin typeface="Cambria Math" panose="02040503050406030204" pitchFamily="18" charset="0"/>
                        </a:rPr>
                        <m:t>(1,</m:t>
                      </m:r>
                      <m:r>
                        <a:rPr kumimoji="1" lang="en-US" altLang="ja-JP" sz="1600" b="0" i="1" smtClean="0">
                          <a:latin typeface="Cambria Math" panose="02040503050406030204" pitchFamily="18" charset="0"/>
                        </a:rPr>
                        <m:t>𝑇</m:t>
                      </m:r>
                      <m:r>
                        <a:rPr kumimoji="1" lang="en-US" altLang="ja-JP" sz="1600" b="0" i="1" smtClean="0">
                          <a:latin typeface="Cambria Math" panose="02040503050406030204" pitchFamily="18" charset="0"/>
                        </a:rPr>
                        <m:t>)</m:t>
                      </m:r>
                    </m:oMath>
                  </m:oMathPara>
                </a14:m>
                <a:endParaRPr kumimoji="1" lang="ja-JP" altLang="en-US" sz="1600" dirty="0"/>
              </a:p>
            </p:txBody>
          </p:sp>
        </mc:Choice>
        <mc:Fallback xmlns="">
          <p:sp>
            <p:nvSpPr>
              <p:cNvPr id="5" name="テキスト ボックス 4">
                <a:extLst>
                  <a:ext uri="{FF2B5EF4-FFF2-40B4-BE49-F238E27FC236}">
                    <a16:creationId xmlns:a16="http://schemas.microsoft.com/office/drawing/2014/main" id="{57F681C7-3D6F-41DC-68CC-C752036E50EE}"/>
                  </a:ext>
                </a:extLst>
              </p:cNvPr>
              <p:cNvSpPr txBox="1">
                <a:spLocks noRot="1" noChangeAspect="1" noMove="1" noResize="1" noEditPoints="1" noAdjustHandles="1" noChangeArrowheads="1" noChangeShapeType="1" noTextEdit="1"/>
              </p:cNvSpPr>
              <p:nvPr/>
            </p:nvSpPr>
            <p:spPr>
              <a:xfrm>
                <a:off x="1336492" y="2018976"/>
                <a:ext cx="1277354" cy="584775"/>
              </a:xfrm>
              <a:prstGeom prst="rect">
                <a:avLst/>
              </a:prstGeom>
              <a:blipFill>
                <a:blip r:embed="rId5"/>
                <a:stretch>
                  <a:fillRect t="-5208" b="-5208"/>
                </a:stretch>
              </a:blipFill>
            </p:spPr>
            <p:txBody>
              <a:bodyPr/>
              <a:lstStyle/>
              <a:p>
                <a:r>
                  <a:rPr lang="ja-JP" altLang="en-US">
                    <a:noFill/>
                  </a:rPr>
                  <a:t> </a:t>
                </a:r>
              </a:p>
            </p:txBody>
          </p:sp>
        </mc:Fallback>
      </mc:AlternateContent>
      <p:cxnSp>
        <p:nvCxnSpPr>
          <p:cNvPr id="9" name="コネクタ: カギ線 8">
            <a:extLst>
              <a:ext uri="{FF2B5EF4-FFF2-40B4-BE49-F238E27FC236}">
                <a16:creationId xmlns:a16="http://schemas.microsoft.com/office/drawing/2014/main" id="{5E42FC71-A790-AD1D-82F0-D4EB9C707B75}"/>
              </a:ext>
            </a:extLst>
          </p:cNvPr>
          <p:cNvCxnSpPr>
            <a:cxnSpLocks/>
            <a:stCxn id="5" idx="3"/>
            <a:endCxn id="1028" idx="1"/>
          </p:cNvCxnSpPr>
          <p:nvPr/>
        </p:nvCxnSpPr>
        <p:spPr>
          <a:xfrm>
            <a:off x="2613846" y="2311364"/>
            <a:ext cx="1155037" cy="2153943"/>
          </a:xfrm>
          <a:prstGeom prst="bentConnector3">
            <a:avLst>
              <a:gd name="adj1" fmla="val 62315"/>
            </a:avLst>
          </a:prstGeom>
          <a:ln>
            <a:tailEnd type="triangle"/>
          </a:ln>
        </p:spPr>
        <p:style>
          <a:lnRef idx="1">
            <a:schemeClr val="dk1"/>
          </a:lnRef>
          <a:fillRef idx="0">
            <a:schemeClr val="dk1"/>
          </a:fillRef>
          <a:effectRef idx="0">
            <a:schemeClr val="dk1"/>
          </a:effectRef>
          <a:fontRef idx="minor">
            <a:schemeClr val="tx1"/>
          </a:fontRef>
        </p:style>
      </p:cxnSp>
      <p:cxnSp>
        <p:nvCxnSpPr>
          <p:cNvPr id="22" name="コネクタ: カギ線 21">
            <a:extLst>
              <a:ext uri="{FF2B5EF4-FFF2-40B4-BE49-F238E27FC236}">
                <a16:creationId xmlns:a16="http://schemas.microsoft.com/office/drawing/2014/main" id="{58CAEA58-733F-0248-1FA9-7A3A9E093940}"/>
              </a:ext>
            </a:extLst>
          </p:cNvPr>
          <p:cNvCxnSpPr>
            <a:cxnSpLocks/>
            <a:stCxn id="1026" idx="3"/>
            <a:endCxn id="1028" idx="1"/>
          </p:cNvCxnSpPr>
          <p:nvPr/>
        </p:nvCxnSpPr>
        <p:spPr>
          <a:xfrm>
            <a:off x="2900471" y="3565307"/>
            <a:ext cx="868412" cy="9000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5" name="コネクタ: カギ線 24">
            <a:extLst>
              <a:ext uri="{FF2B5EF4-FFF2-40B4-BE49-F238E27FC236}">
                <a16:creationId xmlns:a16="http://schemas.microsoft.com/office/drawing/2014/main" id="{7C3B4B55-4B6A-9F89-E8F8-B19E1D970054}"/>
              </a:ext>
            </a:extLst>
          </p:cNvPr>
          <p:cNvCxnSpPr>
            <a:cxnSpLocks/>
            <a:stCxn id="1032" idx="3"/>
            <a:endCxn id="1028" idx="1"/>
          </p:cNvCxnSpPr>
          <p:nvPr/>
        </p:nvCxnSpPr>
        <p:spPr>
          <a:xfrm flipV="1">
            <a:off x="2900470" y="4465307"/>
            <a:ext cx="868413" cy="9000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31" name="台形 30">
            <a:extLst>
              <a:ext uri="{FF2B5EF4-FFF2-40B4-BE49-F238E27FC236}">
                <a16:creationId xmlns:a16="http://schemas.microsoft.com/office/drawing/2014/main" id="{CA37E8D1-A5F1-A086-3666-79442B2CEE04}"/>
              </a:ext>
            </a:extLst>
          </p:cNvPr>
          <p:cNvSpPr/>
          <p:nvPr/>
        </p:nvSpPr>
        <p:spPr>
          <a:xfrm rot="5400000">
            <a:off x="5839766" y="4163326"/>
            <a:ext cx="1097282" cy="567692"/>
          </a:xfrm>
          <a:prstGeom prst="trapezoid">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64AB0E01-2255-5413-6302-222B08954330}"/>
              </a:ext>
            </a:extLst>
          </p:cNvPr>
          <p:cNvSpPr txBox="1"/>
          <p:nvPr/>
        </p:nvSpPr>
        <p:spPr>
          <a:xfrm>
            <a:off x="6145873" y="4262506"/>
            <a:ext cx="487679" cy="369332"/>
          </a:xfrm>
          <a:prstGeom prst="rect">
            <a:avLst/>
          </a:prstGeom>
          <a:noFill/>
        </p:spPr>
        <p:txBody>
          <a:bodyPr wrap="square" rtlCol="0">
            <a:spAutoFit/>
          </a:bodyPr>
          <a:lstStyle/>
          <a:p>
            <a:r>
              <a:rPr kumimoji="1" lang="en-US" altLang="ja-JP" dirty="0"/>
              <a:t>NN</a:t>
            </a:r>
            <a:endParaRPr kumimoji="1" lang="ja-JP" altLang="en-US" dirty="0"/>
          </a:p>
        </p:txBody>
      </p:sp>
      <p:cxnSp>
        <p:nvCxnSpPr>
          <p:cNvPr id="34" name="直線矢印コネクタ 33">
            <a:extLst>
              <a:ext uri="{FF2B5EF4-FFF2-40B4-BE49-F238E27FC236}">
                <a16:creationId xmlns:a16="http://schemas.microsoft.com/office/drawing/2014/main" id="{21488B57-40E0-095E-AA04-03E09C1DAF14}"/>
              </a:ext>
            </a:extLst>
          </p:cNvPr>
          <p:cNvCxnSpPr>
            <a:cxnSpLocks/>
            <a:stCxn id="1028" idx="3"/>
          </p:cNvCxnSpPr>
          <p:nvPr/>
        </p:nvCxnSpPr>
        <p:spPr>
          <a:xfrm>
            <a:off x="5619485" y="4465307"/>
            <a:ext cx="3816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6" name="Picture 8">
            <a:extLst>
              <a:ext uri="{FF2B5EF4-FFF2-40B4-BE49-F238E27FC236}">
                <a16:creationId xmlns:a16="http://schemas.microsoft.com/office/drawing/2014/main" id="{549334DB-7D9C-60CB-B20F-2C749F762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8562" y="3565307"/>
            <a:ext cx="1850602" cy="1800000"/>
          </a:xfrm>
          <a:prstGeom prst="rect">
            <a:avLst/>
          </a:prstGeom>
          <a:noFill/>
          <a:extLst>
            <a:ext uri="{909E8E84-426E-40DD-AFC4-6F175D3DCCD1}">
              <a14:hiddenFill xmlns:a14="http://schemas.microsoft.com/office/drawing/2010/main">
                <a:solidFill>
                  <a:srgbClr val="FFFFFF"/>
                </a:solidFill>
              </a14:hiddenFill>
            </a:ext>
          </a:extLst>
        </p:spPr>
      </p:pic>
      <p:sp>
        <p:nvSpPr>
          <p:cNvPr id="39" name="楕円 38">
            <a:extLst>
              <a:ext uri="{FF2B5EF4-FFF2-40B4-BE49-F238E27FC236}">
                <a16:creationId xmlns:a16="http://schemas.microsoft.com/office/drawing/2014/main" id="{67F039C5-87FF-49E4-E5A5-078277893E33}"/>
              </a:ext>
            </a:extLst>
          </p:cNvPr>
          <p:cNvSpPr/>
          <p:nvPr/>
        </p:nvSpPr>
        <p:spPr>
          <a:xfrm>
            <a:off x="9512573" y="3971525"/>
            <a:ext cx="1312024" cy="9875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C8472A28-C6F2-7BA5-0E00-F6654778E208}"/>
              </a:ext>
            </a:extLst>
          </p:cNvPr>
          <p:cNvSpPr txBox="1"/>
          <p:nvPr/>
        </p:nvSpPr>
        <p:spPr>
          <a:xfrm>
            <a:off x="9618720" y="4280640"/>
            <a:ext cx="1099729" cy="369332"/>
          </a:xfrm>
          <a:prstGeom prst="rect">
            <a:avLst/>
          </a:prstGeom>
          <a:noFill/>
        </p:spPr>
        <p:txBody>
          <a:bodyPr wrap="square" rtlCol="0">
            <a:spAutoFit/>
          </a:bodyPr>
          <a:lstStyle/>
          <a:p>
            <a:r>
              <a:rPr kumimoji="1" lang="ja-JP" altLang="en-US" dirty="0"/>
              <a:t>二乗誤差</a:t>
            </a:r>
          </a:p>
        </p:txBody>
      </p:sp>
      <p:cxnSp>
        <p:nvCxnSpPr>
          <p:cNvPr id="48" name="直線矢印コネクタ 47">
            <a:extLst>
              <a:ext uri="{FF2B5EF4-FFF2-40B4-BE49-F238E27FC236}">
                <a16:creationId xmlns:a16="http://schemas.microsoft.com/office/drawing/2014/main" id="{E2BA9387-EF60-B443-7A46-6AB9085E7FB8}"/>
              </a:ext>
            </a:extLst>
          </p:cNvPr>
          <p:cNvCxnSpPr>
            <a:cxnSpLocks/>
          </p:cNvCxnSpPr>
          <p:nvPr/>
        </p:nvCxnSpPr>
        <p:spPr>
          <a:xfrm>
            <a:off x="6775641" y="4465306"/>
            <a:ext cx="3816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直線矢印コネクタ 48">
            <a:extLst>
              <a:ext uri="{FF2B5EF4-FFF2-40B4-BE49-F238E27FC236}">
                <a16:creationId xmlns:a16="http://schemas.microsoft.com/office/drawing/2014/main" id="{880C58E9-7DA7-B2F8-438B-EEF5815B1BE7}"/>
              </a:ext>
            </a:extLst>
          </p:cNvPr>
          <p:cNvCxnSpPr>
            <a:cxnSpLocks/>
          </p:cNvCxnSpPr>
          <p:nvPr/>
        </p:nvCxnSpPr>
        <p:spPr>
          <a:xfrm>
            <a:off x="8993907" y="4465306"/>
            <a:ext cx="3816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コネクタ: カギ線 50">
            <a:extLst>
              <a:ext uri="{FF2B5EF4-FFF2-40B4-BE49-F238E27FC236}">
                <a16:creationId xmlns:a16="http://schemas.microsoft.com/office/drawing/2014/main" id="{FC2F4670-C1B4-EE95-3AF7-85CE76A437E2}"/>
              </a:ext>
            </a:extLst>
          </p:cNvPr>
          <p:cNvCxnSpPr>
            <a:cxnSpLocks/>
            <a:endCxn id="39" idx="4"/>
          </p:cNvCxnSpPr>
          <p:nvPr/>
        </p:nvCxnSpPr>
        <p:spPr>
          <a:xfrm flipV="1">
            <a:off x="2900470" y="4959087"/>
            <a:ext cx="7268115" cy="936725"/>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1D482CA-76FB-803A-EDCE-757E9ED92963}"/>
                  </a:ext>
                </a:extLst>
              </p:cNvPr>
              <p:cNvSpPr txBox="1"/>
              <p:nvPr/>
            </p:nvSpPr>
            <p:spPr>
              <a:xfrm>
                <a:off x="350691" y="3242141"/>
                <a:ext cx="825104" cy="584775"/>
              </a:xfrm>
              <a:prstGeom prst="rect">
                <a:avLst/>
              </a:prstGeom>
              <a:noFill/>
            </p:spPr>
            <p:txBody>
              <a:bodyPr wrap="square" rtlCol="0">
                <a:spAutoFit/>
              </a:bodyPr>
              <a:lstStyle/>
              <a:p>
                <a:pPr algn="ctr"/>
                <a:r>
                  <a:rPr kumimoji="1" lang="ja-JP" altLang="en-US" sz="1600" dirty="0"/>
                  <a:t>データ</a:t>
                </a:r>
                <a:endParaRPr kumimoji="1" lang="en-US" altLang="ja-JP" sz="1600"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0</m:t>
                          </m:r>
                        </m:sub>
                      </m:sSub>
                    </m:oMath>
                  </m:oMathPara>
                </a14:m>
                <a:endParaRPr kumimoji="1" lang="ja-JP" altLang="en-US" sz="1600" dirty="0"/>
              </a:p>
            </p:txBody>
          </p:sp>
        </mc:Choice>
        <mc:Fallback xmlns="">
          <p:sp>
            <p:nvSpPr>
              <p:cNvPr id="63" name="テキスト ボックス 62">
                <a:extLst>
                  <a:ext uri="{FF2B5EF4-FFF2-40B4-BE49-F238E27FC236}">
                    <a16:creationId xmlns:a16="http://schemas.microsoft.com/office/drawing/2014/main" id="{A1D482CA-76FB-803A-EDCE-757E9ED92963}"/>
                  </a:ext>
                </a:extLst>
              </p:cNvPr>
              <p:cNvSpPr txBox="1">
                <a:spLocks noRot="1" noChangeAspect="1" noMove="1" noResize="1" noEditPoints="1" noAdjustHandles="1" noChangeArrowheads="1" noChangeShapeType="1" noTextEdit="1"/>
              </p:cNvSpPr>
              <p:nvPr/>
            </p:nvSpPr>
            <p:spPr>
              <a:xfrm>
                <a:off x="350691" y="3242141"/>
                <a:ext cx="825104" cy="584775"/>
              </a:xfrm>
              <a:prstGeom prst="rect">
                <a:avLst/>
              </a:prstGeom>
              <a:blipFill>
                <a:blip r:embed="rId6"/>
                <a:stretch>
                  <a:fillRect t="-41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4" name="テキスト ボックス 1023">
                <a:extLst>
                  <a:ext uri="{FF2B5EF4-FFF2-40B4-BE49-F238E27FC236}">
                    <a16:creationId xmlns:a16="http://schemas.microsoft.com/office/drawing/2014/main" id="{C2FE4FA1-CE7B-D6CF-809B-30A25CA526DA}"/>
                  </a:ext>
                </a:extLst>
              </p:cNvPr>
              <p:cNvSpPr txBox="1"/>
              <p:nvPr/>
            </p:nvSpPr>
            <p:spPr>
              <a:xfrm>
                <a:off x="307077" y="5042141"/>
                <a:ext cx="912331" cy="584775"/>
              </a:xfrm>
              <a:prstGeom prst="rect">
                <a:avLst/>
              </a:prstGeom>
              <a:noFill/>
            </p:spPr>
            <p:txBody>
              <a:bodyPr wrap="square" rtlCol="0">
                <a:spAutoFit/>
              </a:bodyPr>
              <a:lstStyle/>
              <a:p>
                <a:pPr algn="ctr"/>
                <a:r>
                  <a:rPr kumimoji="1" lang="ja-JP" altLang="en-US" sz="1600" dirty="0"/>
                  <a:t>ノイズ</a:t>
                </a:r>
                <a:endParaRPr kumimoji="1" lang="en-US" altLang="ja-JP" sz="1600" dirty="0"/>
              </a:p>
              <a:p>
                <a:pPr algn="ct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𝜀</m:t>
                      </m:r>
                    </m:oMath>
                  </m:oMathPara>
                </a14:m>
                <a:endParaRPr kumimoji="1" lang="ja-JP" altLang="en-US" sz="1600" dirty="0"/>
              </a:p>
            </p:txBody>
          </p:sp>
        </mc:Choice>
        <mc:Fallback xmlns="">
          <p:sp>
            <p:nvSpPr>
              <p:cNvPr id="1024" name="テキスト ボックス 1023">
                <a:extLst>
                  <a:ext uri="{FF2B5EF4-FFF2-40B4-BE49-F238E27FC236}">
                    <a16:creationId xmlns:a16="http://schemas.microsoft.com/office/drawing/2014/main" id="{C2FE4FA1-CE7B-D6CF-809B-30A25CA526DA}"/>
                  </a:ext>
                </a:extLst>
              </p:cNvPr>
              <p:cNvSpPr txBox="1">
                <a:spLocks noRot="1" noChangeAspect="1" noMove="1" noResize="1" noEditPoints="1" noAdjustHandles="1" noChangeArrowheads="1" noChangeShapeType="1" noTextEdit="1"/>
              </p:cNvSpPr>
              <p:nvPr/>
            </p:nvSpPr>
            <p:spPr>
              <a:xfrm>
                <a:off x="307077" y="5042141"/>
                <a:ext cx="912331" cy="584775"/>
              </a:xfrm>
              <a:prstGeom prst="rect">
                <a:avLst/>
              </a:prstGeom>
              <a:blipFill>
                <a:blip r:embed="rId7"/>
                <a:stretch>
                  <a:fillRect t="-52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5" name="テキスト ボックス 1024">
                <a:extLst>
                  <a:ext uri="{FF2B5EF4-FFF2-40B4-BE49-F238E27FC236}">
                    <a16:creationId xmlns:a16="http://schemas.microsoft.com/office/drawing/2014/main" id="{B191F997-62D6-2469-3068-873A2F5114ED}"/>
                  </a:ext>
                </a:extLst>
              </p:cNvPr>
              <p:cNvSpPr txBox="1"/>
              <p:nvPr/>
            </p:nvSpPr>
            <p:spPr>
              <a:xfrm>
                <a:off x="3435386" y="5208780"/>
                <a:ext cx="2517596" cy="917624"/>
              </a:xfrm>
              <a:prstGeom prst="rect">
                <a:avLst/>
              </a:prstGeom>
              <a:noFill/>
            </p:spPr>
            <p:txBody>
              <a:bodyPr wrap="square" rtlCol="0">
                <a:spAutoFit/>
              </a:bodyPr>
              <a:lstStyle/>
              <a:p>
                <a:pPr algn="ctr"/>
                <a:r>
                  <a:rPr kumimoji="1" lang="ja-JP" altLang="en-US" sz="1600" dirty="0"/>
                  <a:t>ノイズ付きデータ</a:t>
                </a:r>
                <a:endParaRPr kumimoji="1" lang="en-US" altLang="ja-JP" sz="1600" dirty="0"/>
              </a:p>
              <a:p>
                <a:pPr algn="ct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𝑥</m:t>
                          </m:r>
                        </m:e>
                        <m:sub>
                          <m:r>
                            <a:rPr kumimoji="1" lang="en-US" altLang="ja-JP" sz="1600" b="0" i="1" smtClean="0">
                              <a:latin typeface="Cambria Math" panose="02040503050406030204" pitchFamily="18" charset="0"/>
                            </a:rPr>
                            <m:t>𝑡</m:t>
                          </m:r>
                        </m:sub>
                      </m:sSub>
                      <m:r>
                        <a:rPr kumimoji="1" lang="en-US" altLang="ja-JP" sz="1600" b="0" i="1" smtClean="0">
                          <a:latin typeface="Cambria Math" panose="02040503050406030204" pitchFamily="18" charset="0"/>
                        </a:rPr>
                        <m:t>=</m:t>
                      </m:r>
                      <m:rad>
                        <m:radPr>
                          <m:degHide m:val="on"/>
                          <m:ctrlPr>
                            <a:rPr kumimoji="1" lang="en-US" altLang="ja-JP" sz="1600" i="1">
                              <a:latin typeface="Cambria Math" panose="02040503050406030204" pitchFamily="18" charset="0"/>
                            </a:rPr>
                          </m:ctrlPr>
                        </m:radPr>
                        <m:deg/>
                        <m:e>
                          <m:sSub>
                            <m:sSubPr>
                              <m:ctrlPr>
                                <a:rPr kumimoji="1" lang="en-US" altLang="ja-JP" sz="1600" i="1">
                                  <a:latin typeface="Cambria Math" panose="02040503050406030204" pitchFamily="18" charset="0"/>
                                </a:rPr>
                              </m:ctrlPr>
                            </m:sSubPr>
                            <m:e>
                              <m:acc>
                                <m:accPr>
                                  <m:chr m:val="̅"/>
                                  <m:ctrlPr>
                                    <a:rPr kumimoji="1" lang="en-US" altLang="ja-JP" sz="1600" i="1">
                                      <a:latin typeface="Cambria Math" panose="02040503050406030204" pitchFamily="18" charset="0"/>
                                    </a:rPr>
                                  </m:ctrlPr>
                                </m:accPr>
                                <m:e>
                                  <m:r>
                                    <a:rPr kumimoji="1" lang="en-US" altLang="ja-JP" sz="1600" i="1">
                                      <a:latin typeface="Cambria Math" panose="02040503050406030204" pitchFamily="18" charset="0"/>
                                    </a:rPr>
                                    <m:t>𝛼</m:t>
                                  </m:r>
                                </m:e>
                              </m:acc>
                            </m:e>
                            <m:sub>
                              <m:r>
                                <a:rPr kumimoji="1" lang="en-US" altLang="ja-JP" sz="1600" i="1">
                                  <a:latin typeface="Cambria Math" panose="02040503050406030204" pitchFamily="18" charset="0"/>
                                </a:rPr>
                                <m:t>𝑡</m:t>
                              </m:r>
                            </m:sub>
                          </m:sSub>
                        </m:e>
                      </m:rad>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𝑥</m:t>
                          </m:r>
                        </m:e>
                        <m:sub>
                          <m:r>
                            <a:rPr kumimoji="1" lang="en-US" altLang="ja-JP" sz="1600" i="1">
                              <a:latin typeface="Cambria Math" panose="02040503050406030204" pitchFamily="18" charset="0"/>
                            </a:rPr>
                            <m:t>0</m:t>
                          </m:r>
                        </m:sub>
                      </m:sSub>
                      <m:r>
                        <a:rPr kumimoji="1" lang="en-US" altLang="ja-JP" sz="1600" i="1">
                          <a:latin typeface="Cambria Math" panose="02040503050406030204" pitchFamily="18" charset="0"/>
                        </a:rPr>
                        <m:t>+</m:t>
                      </m:r>
                      <m:rad>
                        <m:radPr>
                          <m:degHide m:val="on"/>
                          <m:ctrlPr>
                            <a:rPr kumimoji="1" lang="en-US" altLang="ja-JP" sz="1600" i="1">
                              <a:latin typeface="Cambria Math" panose="02040503050406030204" pitchFamily="18" charset="0"/>
                            </a:rPr>
                          </m:ctrlPr>
                        </m:radPr>
                        <m:deg/>
                        <m:e>
                          <m:r>
                            <a:rPr kumimoji="1" lang="en-US" altLang="ja-JP" sz="1600" i="1">
                              <a:latin typeface="Cambria Math" panose="02040503050406030204" pitchFamily="18" charset="0"/>
                            </a:rPr>
                            <m:t>1−</m:t>
                          </m:r>
                          <m:sSub>
                            <m:sSubPr>
                              <m:ctrlPr>
                                <a:rPr kumimoji="1" lang="en-US" altLang="ja-JP" sz="1600" i="1">
                                  <a:latin typeface="Cambria Math" panose="02040503050406030204" pitchFamily="18" charset="0"/>
                                </a:rPr>
                              </m:ctrlPr>
                            </m:sSubPr>
                            <m:e>
                              <m:acc>
                                <m:accPr>
                                  <m:chr m:val="̅"/>
                                  <m:ctrlPr>
                                    <a:rPr kumimoji="1" lang="en-US" altLang="ja-JP" sz="1600" i="1">
                                      <a:latin typeface="Cambria Math" panose="02040503050406030204" pitchFamily="18" charset="0"/>
                                    </a:rPr>
                                  </m:ctrlPr>
                                </m:accPr>
                                <m:e>
                                  <m:r>
                                    <a:rPr kumimoji="1" lang="en-US" altLang="ja-JP" sz="1600" i="1">
                                      <a:latin typeface="Cambria Math" panose="02040503050406030204" pitchFamily="18" charset="0"/>
                                    </a:rPr>
                                    <m:t>𝛼</m:t>
                                  </m:r>
                                </m:e>
                              </m:acc>
                            </m:e>
                            <m:sub>
                              <m:r>
                                <a:rPr kumimoji="1" lang="en-US" altLang="ja-JP" sz="1600" i="1">
                                  <a:latin typeface="Cambria Math" panose="02040503050406030204" pitchFamily="18" charset="0"/>
                                </a:rPr>
                                <m:t>𝑡</m:t>
                              </m:r>
                            </m:sub>
                          </m:sSub>
                        </m:e>
                      </m:rad>
                      <m:r>
                        <a:rPr kumimoji="1" lang="en-US" altLang="ja-JP" sz="1600" i="1">
                          <a:latin typeface="Cambria Math" panose="02040503050406030204" pitchFamily="18" charset="0"/>
                        </a:rPr>
                        <m:t>𝜀</m:t>
                      </m:r>
                    </m:oMath>
                  </m:oMathPara>
                </a14:m>
                <a:endParaRPr lang="en-US" altLang="ja-JP" sz="1600" dirty="0"/>
              </a:p>
              <a:p>
                <a:pPr algn="ctr"/>
                <a:endParaRPr kumimoji="1" lang="ja-JP" altLang="en-US" dirty="0"/>
              </a:p>
            </p:txBody>
          </p:sp>
        </mc:Choice>
        <mc:Fallback xmlns="">
          <p:sp>
            <p:nvSpPr>
              <p:cNvPr id="1025" name="テキスト ボックス 1024">
                <a:extLst>
                  <a:ext uri="{FF2B5EF4-FFF2-40B4-BE49-F238E27FC236}">
                    <a16:creationId xmlns:a16="http://schemas.microsoft.com/office/drawing/2014/main" id="{B191F997-62D6-2469-3068-873A2F5114ED}"/>
                  </a:ext>
                </a:extLst>
              </p:cNvPr>
              <p:cNvSpPr txBox="1">
                <a:spLocks noRot="1" noChangeAspect="1" noMove="1" noResize="1" noEditPoints="1" noAdjustHandles="1" noChangeArrowheads="1" noChangeShapeType="1" noTextEdit="1"/>
              </p:cNvSpPr>
              <p:nvPr/>
            </p:nvSpPr>
            <p:spPr>
              <a:xfrm>
                <a:off x="3435386" y="5208780"/>
                <a:ext cx="2517596" cy="917624"/>
              </a:xfrm>
              <a:prstGeom prst="rect">
                <a:avLst/>
              </a:prstGeom>
              <a:blipFill>
                <a:blip r:embed="rId8"/>
                <a:stretch>
                  <a:fillRect t="-33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9" name="テキスト ボックス 1028">
                <a:extLst>
                  <a:ext uri="{FF2B5EF4-FFF2-40B4-BE49-F238E27FC236}">
                    <a16:creationId xmlns:a16="http://schemas.microsoft.com/office/drawing/2014/main" id="{006216D5-8003-45D2-8DCD-3916C7DF51F8}"/>
                  </a:ext>
                </a:extLst>
              </p:cNvPr>
              <p:cNvSpPr txBox="1"/>
              <p:nvPr/>
            </p:nvSpPr>
            <p:spPr>
              <a:xfrm>
                <a:off x="7248956" y="5208780"/>
                <a:ext cx="1469813" cy="584775"/>
              </a:xfrm>
              <a:prstGeom prst="rect">
                <a:avLst/>
              </a:prstGeom>
              <a:noFill/>
            </p:spPr>
            <p:txBody>
              <a:bodyPr wrap="square" rtlCol="0">
                <a:spAutoFit/>
              </a:bodyPr>
              <a:lstStyle/>
              <a:p>
                <a:pPr algn="ctr"/>
                <a:r>
                  <a:rPr kumimoji="1" lang="ja-JP" altLang="en-US" sz="1600" dirty="0"/>
                  <a:t>推定したノイズ</a:t>
                </a:r>
                <a:endParaRPr kumimoji="1" lang="en-US" altLang="ja-JP" sz="16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𝜀</m:t>
                          </m:r>
                        </m:e>
                        <m:sub>
                          <m:r>
                            <a:rPr kumimoji="1" lang="en-US" altLang="ja-JP" sz="1600" b="0" i="1" smtClean="0">
                              <a:latin typeface="Cambria Math" panose="02040503050406030204" pitchFamily="18" charset="0"/>
                            </a:rPr>
                            <m:t>𝜃</m:t>
                          </m:r>
                        </m:sub>
                      </m:sSub>
                    </m:oMath>
                  </m:oMathPara>
                </a14:m>
                <a:endParaRPr kumimoji="1" lang="ja-JP" altLang="en-US" sz="1600" dirty="0"/>
              </a:p>
            </p:txBody>
          </p:sp>
        </mc:Choice>
        <mc:Fallback xmlns="">
          <p:sp>
            <p:nvSpPr>
              <p:cNvPr id="1029" name="テキスト ボックス 1028">
                <a:extLst>
                  <a:ext uri="{FF2B5EF4-FFF2-40B4-BE49-F238E27FC236}">
                    <a16:creationId xmlns:a16="http://schemas.microsoft.com/office/drawing/2014/main" id="{006216D5-8003-45D2-8DCD-3916C7DF51F8}"/>
                  </a:ext>
                </a:extLst>
              </p:cNvPr>
              <p:cNvSpPr txBox="1">
                <a:spLocks noRot="1" noChangeAspect="1" noMove="1" noResize="1" noEditPoints="1" noAdjustHandles="1" noChangeArrowheads="1" noChangeShapeType="1" noTextEdit="1"/>
              </p:cNvSpPr>
              <p:nvPr/>
            </p:nvSpPr>
            <p:spPr>
              <a:xfrm>
                <a:off x="7248956" y="5208780"/>
                <a:ext cx="1469813" cy="584775"/>
              </a:xfrm>
              <a:prstGeom prst="rect">
                <a:avLst/>
              </a:prstGeom>
              <a:blipFill>
                <a:blip r:embed="rId9"/>
                <a:stretch>
                  <a:fillRect l="-415" t="-4167" r="-830"/>
                </a:stretch>
              </a:blipFill>
            </p:spPr>
            <p:txBody>
              <a:bodyPr/>
              <a:lstStyle/>
              <a:p>
                <a:r>
                  <a:rPr lang="ja-JP" altLang="en-US">
                    <a:noFill/>
                  </a:rPr>
                  <a:t> </a:t>
                </a:r>
              </a:p>
            </p:txBody>
          </p:sp>
        </mc:Fallback>
      </mc:AlternateContent>
      <p:cxnSp>
        <p:nvCxnSpPr>
          <p:cNvPr id="1034" name="コネクタ: 曲線 1033">
            <a:extLst>
              <a:ext uri="{FF2B5EF4-FFF2-40B4-BE49-F238E27FC236}">
                <a16:creationId xmlns:a16="http://schemas.microsoft.com/office/drawing/2014/main" id="{2594535D-1E94-7ED5-3E6A-ED4F4CADBF61}"/>
              </a:ext>
            </a:extLst>
          </p:cNvPr>
          <p:cNvCxnSpPr>
            <a:cxnSpLocks/>
          </p:cNvCxnSpPr>
          <p:nvPr/>
        </p:nvCxnSpPr>
        <p:spPr>
          <a:xfrm rot="16200000" flipV="1">
            <a:off x="8277480" y="1931228"/>
            <a:ext cx="2032" cy="3780178"/>
          </a:xfrm>
          <a:prstGeom prst="curvedConnector3">
            <a:avLst>
              <a:gd name="adj1" fmla="val 6191668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45" name="テキスト ボックス 1044">
            <a:extLst>
              <a:ext uri="{FF2B5EF4-FFF2-40B4-BE49-F238E27FC236}">
                <a16:creationId xmlns:a16="http://schemas.microsoft.com/office/drawing/2014/main" id="{CAF0281A-95A6-92CD-35A2-CA39FA0B7C67}"/>
              </a:ext>
            </a:extLst>
          </p:cNvPr>
          <p:cNvSpPr txBox="1"/>
          <p:nvPr/>
        </p:nvSpPr>
        <p:spPr>
          <a:xfrm>
            <a:off x="7878869" y="2184248"/>
            <a:ext cx="799253" cy="338554"/>
          </a:xfrm>
          <a:prstGeom prst="rect">
            <a:avLst/>
          </a:prstGeom>
          <a:noFill/>
        </p:spPr>
        <p:txBody>
          <a:bodyPr wrap="square" rtlCol="0">
            <a:spAutoFit/>
          </a:bodyPr>
          <a:lstStyle/>
          <a:p>
            <a:r>
              <a:rPr kumimoji="1" lang="ja-JP" altLang="en-US" sz="1600" dirty="0"/>
              <a:t>最適化</a:t>
            </a:r>
          </a:p>
        </p:txBody>
      </p:sp>
      <p:pic>
        <p:nvPicPr>
          <p:cNvPr id="1046" name="図 1045">
            <a:extLst>
              <a:ext uri="{FF2B5EF4-FFF2-40B4-BE49-F238E27FC236}">
                <a16:creationId xmlns:a16="http://schemas.microsoft.com/office/drawing/2014/main" id="{82184A12-94C1-36DF-C40E-BF60DB2CAF5C}"/>
              </a:ext>
            </a:extLst>
          </p:cNvPr>
          <p:cNvPicPr>
            <a:picLocks noChangeAspect="1"/>
          </p:cNvPicPr>
          <p:nvPr/>
        </p:nvPicPr>
        <p:blipFill rotWithShape="1">
          <a:blip r:embed="rId10"/>
          <a:srcRect r="49907"/>
          <a:stretch/>
        </p:blipFill>
        <p:spPr>
          <a:xfrm>
            <a:off x="8407515" y="18797"/>
            <a:ext cx="3522138" cy="1718563"/>
          </a:xfrm>
          <a:prstGeom prst="rect">
            <a:avLst/>
          </a:prstGeom>
        </p:spPr>
      </p:pic>
      <p:cxnSp>
        <p:nvCxnSpPr>
          <p:cNvPr id="6" name="コネクタ: カギ線 5">
            <a:extLst>
              <a:ext uri="{FF2B5EF4-FFF2-40B4-BE49-F238E27FC236}">
                <a16:creationId xmlns:a16="http://schemas.microsoft.com/office/drawing/2014/main" id="{ABDF87EC-4E1B-0BEB-A85F-7745C1B54E9E}"/>
              </a:ext>
            </a:extLst>
          </p:cNvPr>
          <p:cNvCxnSpPr>
            <a:cxnSpLocks/>
            <a:stCxn id="5" idx="3"/>
          </p:cNvCxnSpPr>
          <p:nvPr/>
        </p:nvCxnSpPr>
        <p:spPr>
          <a:xfrm>
            <a:off x="2613846" y="2311364"/>
            <a:ext cx="3387327" cy="1942886"/>
          </a:xfrm>
          <a:prstGeom prst="bentConnector3">
            <a:avLst>
              <a:gd name="adj1" fmla="val 9244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927676"/>
      </p:ext>
    </p:extLst>
  </p:cSld>
  <p:clrMapOvr>
    <a:masterClrMapping/>
  </p:clrMapOvr>
</p:sld>
</file>

<file path=ppt/theme/theme1.xml><?xml version="1.0" encoding="utf-8"?>
<a:theme xmlns:a="http://schemas.openxmlformats.org/drawingml/2006/main" name="レトロスペクト">
  <a:themeElements>
    <a:clrScheme name="レトロスペクト">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9161</TotalTime>
  <Words>1740</Words>
  <Application>Microsoft Office PowerPoint</Application>
  <PresentationFormat>ワイド画面</PresentationFormat>
  <Paragraphs>153</Paragraphs>
  <Slides>22</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22</vt:i4>
      </vt:variant>
    </vt:vector>
  </HeadingPairs>
  <TitlesOfParts>
    <vt:vector size="28" baseType="lpstr">
      <vt:lpstr>Arial</vt:lpstr>
      <vt:lpstr>Calibri</vt:lpstr>
      <vt:lpstr>Calibri Light</vt:lpstr>
      <vt:lpstr>Cambria Math</vt:lpstr>
      <vt:lpstr>Wingdings</vt:lpstr>
      <vt:lpstr>レトロスペクト</vt:lpstr>
      <vt:lpstr>Diffusion Modelのtext-to-Imageへの応用（GLIDE）</vt:lpstr>
      <vt:lpstr>GLIDE</vt:lpstr>
      <vt:lpstr>DDPMのおさらい</vt:lpstr>
      <vt:lpstr>Forward Process（Diffusion Process）</vt:lpstr>
      <vt:lpstr>Forward Process（Diffusion Process）</vt:lpstr>
      <vt:lpstr>Reverse Process（データの生成）</vt:lpstr>
      <vt:lpstr>Reverse Process（データの生成）</vt:lpstr>
      <vt:lpstr>Diffusion modelの損失関数</vt:lpstr>
      <vt:lpstr>学習の概要</vt:lpstr>
      <vt:lpstr>Σ_θの学習</vt:lpstr>
      <vt:lpstr>Class Conditional DDPM</vt:lpstr>
      <vt:lpstr>Classifier Guidance</vt:lpstr>
      <vt:lpstr>Classifier Guidance</vt:lpstr>
      <vt:lpstr>Classifier-free guidance</vt:lpstr>
      <vt:lpstr>GLIDE Text-to-Imageへ</vt:lpstr>
      <vt:lpstr>CLIP guidance</vt:lpstr>
      <vt:lpstr>CLIP guidance</vt:lpstr>
      <vt:lpstr>GLIDEの実験</vt:lpstr>
      <vt:lpstr>性能</vt:lpstr>
      <vt:lpstr>画像の一部を変換</vt:lpstr>
      <vt:lpstr>参考文献</vt:lpstr>
      <vt:lpstr>GLIDE(filterd)の実装</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Diffusion Modelから DALLE-2へ</dc:title>
  <dc:creator>海老澤 優</dc:creator>
  <cp:lastModifiedBy>海老澤 優</cp:lastModifiedBy>
  <cp:revision>1</cp:revision>
  <dcterms:created xsi:type="dcterms:W3CDTF">2022-11-26T14:44:26Z</dcterms:created>
  <dcterms:modified xsi:type="dcterms:W3CDTF">2022-12-02T23:25:44Z</dcterms:modified>
</cp:coreProperties>
</file>